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1"/>
  </p:notesMasterIdLst>
  <p:sldIdLst>
    <p:sldId id="258" r:id="rId2"/>
    <p:sldId id="260" r:id="rId3"/>
    <p:sldId id="261" r:id="rId4"/>
    <p:sldId id="265" r:id="rId5"/>
    <p:sldId id="262" r:id="rId6"/>
    <p:sldId id="263" r:id="rId7"/>
    <p:sldId id="266" r:id="rId8"/>
    <p:sldId id="267" r:id="rId9"/>
    <p:sldId id="264"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13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hu-HU"/>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hu-HU"/>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hu-HU" smtClean="0"/>
              <a:t>Click to edit Master text styles</a:t>
            </a:r>
          </a:p>
          <a:p>
            <a:pPr lvl="1"/>
            <a:r>
              <a:rPr lang="en-US" altLang="hu-HU" smtClean="0"/>
              <a:t>Second level</a:t>
            </a:r>
          </a:p>
          <a:p>
            <a:pPr lvl="2"/>
            <a:r>
              <a:rPr lang="en-US" altLang="hu-HU" smtClean="0"/>
              <a:t>Third level</a:t>
            </a:r>
          </a:p>
          <a:p>
            <a:pPr lvl="3"/>
            <a:r>
              <a:rPr lang="en-US" altLang="hu-HU" smtClean="0"/>
              <a:t>Fourth level</a:t>
            </a:r>
          </a:p>
          <a:p>
            <a:pPr lvl="4"/>
            <a:r>
              <a:rPr lang="en-US" altLang="hu-HU"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hu-HU"/>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7DEC4B2-090F-44BE-812E-557BA2FFBC41}" type="slidenum">
              <a:rPr lang="en-US" altLang="hu-HU"/>
              <a:pPr/>
              <a:t>‹#›</a:t>
            </a:fld>
            <a:endParaRPr lang="en-US" altLang="hu-HU"/>
          </a:p>
        </p:txBody>
      </p:sp>
    </p:spTree>
    <p:extLst>
      <p:ext uri="{BB962C8B-B14F-4D97-AF65-F5344CB8AC3E}">
        <p14:creationId xmlns:p14="http://schemas.microsoft.com/office/powerpoint/2010/main" val="10766016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143000" y="1122363"/>
            <a:ext cx="6858000" cy="2387600"/>
          </a:xfrm>
        </p:spPr>
        <p:txBody>
          <a:bodyPr anchor="b"/>
          <a:lstStyle>
            <a:lvl1pPr algn="ctr">
              <a:defRPr sz="4500"/>
            </a:lvl1pPr>
          </a:lstStyle>
          <a:p>
            <a:r>
              <a:rPr lang="hu-HU" smtClean="0"/>
              <a:t>Mintacím szerkesztése</a:t>
            </a:r>
            <a:endParaRPr lang="hu-HU"/>
          </a:p>
        </p:txBody>
      </p:sp>
      <p:sp>
        <p:nvSpPr>
          <p:cNvPr id="3" name="Alcím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endParaRPr lang="en-US" altLang="hu-HU"/>
          </a:p>
        </p:txBody>
      </p:sp>
      <p:sp>
        <p:nvSpPr>
          <p:cNvPr id="5" name="Élőláb helye 4"/>
          <p:cNvSpPr>
            <a:spLocks noGrp="1"/>
          </p:cNvSpPr>
          <p:nvPr>
            <p:ph type="ftr" sz="quarter" idx="11"/>
          </p:nvPr>
        </p:nvSpPr>
        <p:spPr/>
        <p:txBody>
          <a:bodyPr/>
          <a:lstStyle/>
          <a:p>
            <a:endParaRPr lang="en-US" altLang="hu-HU"/>
          </a:p>
        </p:txBody>
      </p:sp>
      <p:sp>
        <p:nvSpPr>
          <p:cNvPr id="6" name="Dia számának helye 5"/>
          <p:cNvSpPr>
            <a:spLocks noGrp="1"/>
          </p:cNvSpPr>
          <p:nvPr>
            <p:ph type="sldNum" sz="quarter" idx="12"/>
          </p:nvPr>
        </p:nvSpPr>
        <p:spPr/>
        <p:txBody>
          <a:bodyPr/>
          <a:lstStyle/>
          <a:p>
            <a:fld id="{2CE35B69-F311-4AD4-82C3-3F3088F8E58C}" type="slidenum">
              <a:rPr lang="en-US" altLang="hu-HU" smtClean="0"/>
              <a:pPr/>
              <a:t>‹#›</a:t>
            </a:fld>
            <a:endParaRPr lang="en-US" altLang="hu-HU"/>
          </a:p>
        </p:txBody>
      </p:sp>
    </p:spTree>
    <p:extLst>
      <p:ext uri="{BB962C8B-B14F-4D97-AF65-F5344CB8AC3E}">
        <p14:creationId xmlns:p14="http://schemas.microsoft.com/office/powerpoint/2010/main" val="4241561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endParaRPr lang="en-US" altLang="hu-HU"/>
          </a:p>
        </p:txBody>
      </p:sp>
      <p:sp>
        <p:nvSpPr>
          <p:cNvPr id="5" name="Élőláb helye 4"/>
          <p:cNvSpPr>
            <a:spLocks noGrp="1"/>
          </p:cNvSpPr>
          <p:nvPr>
            <p:ph type="ftr" sz="quarter" idx="11"/>
          </p:nvPr>
        </p:nvSpPr>
        <p:spPr/>
        <p:txBody>
          <a:bodyPr/>
          <a:lstStyle/>
          <a:p>
            <a:endParaRPr lang="en-US" altLang="hu-HU"/>
          </a:p>
        </p:txBody>
      </p:sp>
      <p:sp>
        <p:nvSpPr>
          <p:cNvPr id="6" name="Dia számának helye 5"/>
          <p:cNvSpPr>
            <a:spLocks noGrp="1"/>
          </p:cNvSpPr>
          <p:nvPr>
            <p:ph type="sldNum" sz="quarter" idx="12"/>
          </p:nvPr>
        </p:nvSpPr>
        <p:spPr/>
        <p:txBody>
          <a:bodyPr/>
          <a:lstStyle/>
          <a:p>
            <a:fld id="{1923F01F-F017-4CB6-ACA1-64434DD23733}" type="slidenum">
              <a:rPr lang="en-US" altLang="hu-HU" smtClean="0"/>
              <a:pPr/>
              <a:t>‹#›</a:t>
            </a:fld>
            <a:endParaRPr lang="en-US" altLang="hu-HU"/>
          </a:p>
        </p:txBody>
      </p:sp>
    </p:spTree>
    <p:extLst>
      <p:ext uri="{BB962C8B-B14F-4D97-AF65-F5344CB8AC3E}">
        <p14:creationId xmlns:p14="http://schemas.microsoft.com/office/powerpoint/2010/main" val="539240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543675" y="365125"/>
            <a:ext cx="1971675"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28650" y="365125"/>
            <a:ext cx="5800725"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endParaRPr lang="en-US" altLang="hu-HU"/>
          </a:p>
        </p:txBody>
      </p:sp>
      <p:sp>
        <p:nvSpPr>
          <p:cNvPr id="5" name="Élőláb helye 4"/>
          <p:cNvSpPr>
            <a:spLocks noGrp="1"/>
          </p:cNvSpPr>
          <p:nvPr>
            <p:ph type="ftr" sz="quarter" idx="11"/>
          </p:nvPr>
        </p:nvSpPr>
        <p:spPr/>
        <p:txBody>
          <a:bodyPr/>
          <a:lstStyle/>
          <a:p>
            <a:endParaRPr lang="en-US" altLang="hu-HU"/>
          </a:p>
        </p:txBody>
      </p:sp>
      <p:sp>
        <p:nvSpPr>
          <p:cNvPr id="6" name="Dia számának helye 5"/>
          <p:cNvSpPr>
            <a:spLocks noGrp="1"/>
          </p:cNvSpPr>
          <p:nvPr>
            <p:ph type="sldNum" sz="quarter" idx="12"/>
          </p:nvPr>
        </p:nvSpPr>
        <p:spPr/>
        <p:txBody>
          <a:bodyPr/>
          <a:lstStyle/>
          <a:p>
            <a:fld id="{797CA320-AFD3-4B60-A119-C08F7F9D5ABC}" type="slidenum">
              <a:rPr lang="en-US" altLang="hu-HU" smtClean="0"/>
              <a:pPr/>
              <a:t>‹#›</a:t>
            </a:fld>
            <a:endParaRPr lang="en-US" altLang="hu-HU"/>
          </a:p>
        </p:txBody>
      </p:sp>
    </p:spTree>
    <p:extLst>
      <p:ext uri="{BB962C8B-B14F-4D97-AF65-F5344CB8AC3E}">
        <p14:creationId xmlns:p14="http://schemas.microsoft.com/office/powerpoint/2010/main" val="1917202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endParaRPr lang="en-US" altLang="hu-HU"/>
          </a:p>
        </p:txBody>
      </p:sp>
      <p:sp>
        <p:nvSpPr>
          <p:cNvPr id="5" name="Élőláb helye 4"/>
          <p:cNvSpPr>
            <a:spLocks noGrp="1"/>
          </p:cNvSpPr>
          <p:nvPr>
            <p:ph type="ftr" sz="quarter" idx="11"/>
          </p:nvPr>
        </p:nvSpPr>
        <p:spPr/>
        <p:txBody>
          <a:bodyPr/>
          <a:lstStyle/>
          <a:p>
            <a:endParaRPr lang="en-US" altLang="hu-HU"/>
          </a:p>
        </p:txBody>
      </p:sp>
      <p:sp>
        <p:nvSpPr>
          <p:cNvPr id="6" name="Dia számának helye 5"/>
          <p:cNvSpPr>
            <a:spLocks noGrp="1"/>
          </p:cNvSpPr>
          <p:nvPr>
            <p:ph type="sldNum" sz="quarter" idx="12"/>
          </p:nvPr>
        </p:nvSpPr>
        <p:spPr/>
        <p:txBody>
          <a:bodyPr/>
          <a:lstStyle/>
          <a:p>
            <a:fld id="{A861CA0F-13E6-4106-83C9-2F8FDA37ED17}" type="slidenum">
              <a:rPr lang="en-US" altLang="hu-HU" smtClean="0"/>
              <a:pPr/>
              <a:t>‹#›</a:t>
            </a:fld>
            <a:endParaRPr lang="en-US" altLang="hu-HU"/>
          </a:p>
        </p:txBody>
      </p:sp>
    </p:spTree>
    <p:extLst>
      <p:ext uri="{BB962C8B-B14F-4D97-AF65-F5344CB8AC3E}">
        <p14:creationId xmlns:p14="http://schemas.microsoft.com/office/powerpoint/2010/main" val="3215201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623888" y="1709739"/>
            <a:ext cx="7886700" cy="2852737"/>
          </a:xfrm>
        </p:spPr>
        <p:txBody>
          <a:bodyPr anchor="b"/>
          <a:lstStyle>
            <a:lvl1pPr>
              <a:defRPr sz="4500"/>
            </a:lvl1pPr>
          </a:lstStyle>
          <a:p>
            <a:r>
              <a:rPr lang="hu-HU" smtClean="0"/>
              <a:t>Mintacím szerkesztése</a:t>
            </a:r>
            <a:endParaRPr lang="hu-HU"/>
          </a:p>
        </p:txBody>
      </p:sp>
      <p:sp>
        <p:nvSpPr>
          <p:cNvPr id="3" name="Szöveg hely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endParaRPr lang="en-US" altLang="hu-HU"/>
          </a:p>
        </p:txBody>
      </p:sp>
      <p:sp>
        <p:nvSpPr>
          <p:cNvPr id="5" name="Élőláb helye 4"/>
          <p:cNvSpPr>
            <a:spLocks noGrp="1"/>
          </p:cNvSpPr>
          <p:nvPr>
            <p:ph type="ftr" sz="quarter" idx="11"/>
          </p:nvPr>
        </p:nvSpPr>
        <p:spPr/>
        <p:txBody>
          <a:bodyPr/>
          <a:lstStyle/>
          <a:p>
            <a:endParaRPr lang="en-US" altLang="hu-HU"/>
          </a:p>
        </p:txBody>
      </p:sp>
      <p:sp>
        <p:nvSpPr>
          <p:cNvPr id="6" name="Dia számának helye 5"/>
          <p:cNvSpPr>
            <a:spLocks noGrp="1"/>
          </p:cNvSpPr>
          <p:nvPr>
            <p:ph type="sldNum" sz="quarter" idx="12"/>
          </p:nvPr>
        </p:nvSpPr>
        <p:spPr/>
        <p:txBody>
          <a:bodyPr/>
          <a:lstStyle/>
          <a:p>
            <a:fld id="{DC28E008-3066-4B37-B078-F342661D5FED}" type="slidenum">
              <a:rPr lang="en-US" altLang="hu-HU" smtClean="0"/>
              <a:pPr/>
              <a:t>‹#›</a:t>
            </a:fld>
            <a:endParaRPr lang="en-US" altLang="hu-HU"/>
          </a:p>
        </p:txBody>
      </p:sp>
    </p:spTree>
    <p:extLst>
      <p:ext uri="{BB962C8B-B14F-4D97-AF65-F5344CB8AC3E}">
        <p14:creationId xmlns:p14="http://schemas.microsoft.com/office/powerpoint/2010/main" val="1131228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286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29150" y="1825625"/>
            <a:ext cx="38862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endParaRPr lang="en-US" altLang="hu-HU"/>
          </a:p>
        </p:txBody>
      </p:sp>
      <p:sp>
        <p:nvSpPr>
          <p:cNvPr id="6" name="Élőláb helye 5"/>
          <p:cNvSpPr>
            <a:spLocks noGrp="1"/>
          </p:cNvSpPr>
          <p:nvPr>
            <p:ph type="ftr" sz="quarter" idx="11"/>
          </p:nvPr>
        </p:nvSpPr>
        <p:spPr/>
        <p:txBody>
          <a:bodyPr/>
          <a:lstStyle/>
          <a:p>
            <a:endParaRPr lang="en-US" altLang="hu-HU"/>
          </a:p>
        </p:txBody>
      </p:sp>
      <p:sp>
        <p:nvSpPr>
          <p:cNvPr id="7" name="Dia számának helye 6"/>
          <p:cNvSpPr>
            <a:spLocks noGrp="1"/>
          </p:cNvSpPr>
          <p:nvPr>
            <p:ph type="sldNum" sz="quarter" idx="12"/>
          </p:nvPr>
        </p:nvSpPr>
        <p:spPr/>
        <p:txBody>
          <a:bodyPr/>
          <a:lstStyle/>
          <a:p>
            <a:fld id="{B2628E9F-EE2F-4767-9D7D-CBCA3545E779}" type="slidenum">
              <a:rPr lang="en-US" altLang="hu-HU" smtClean="0"/>
              <a:pPr/>
              <a:t>‹#›</a:t>
            </a:fld>
            <a:endParaRPr lang="en-US" altLang="hu-HU"/>
          </a:p>
        </p:txBody>
      </p:sp>
    </p:spTree>
    <p:extLst>
      <p:ext uri="{BB962C8B-B14F-4D97-AF65-F5344CB8AC3E}">
        <p14:creationId xmlns:p14="http://schemas.microsoft.com/office/powerpoint/2010/main" val="3030748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29841" y="365126"/>
            <a:ext cx="78867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smtClean="0"/>
              <a:t>Mintaszöveg szerkesztése</a:t>
            </a:r>
          </a:p>
        </p:txBody>
      </p:sp>
      <p:sp>
        <p:nvSpPr>
          <p:cNvPr id="4" name="Tartalom helye 3"/>
          <p:cNvSpPr>
            <a:spLocks noGrp="1"/>
          </p:cNvSpPr>
          <p:nvPr>
            <p:ph sz="half" idx="2"/>
          </p:nvPr>
        </p:nvSpPr>
        <p:spPr>
          <a:xfrm>
            <a:off x="629842" y="2505075"/>
            <a:ext cx="3868340"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u-HU" smtClean="0"/>
              <a:t>Mintaszöveg szerkesztése</a:t>
            </a:r>
          </a:p>
        </p:txBody>
      </p:sp>
      <p:sp>
        <p:nvSpPr>
          <p:cNvPr id="6" name="Tartalom helye 5"/>
          <p:cNvSpPr>
            <a:spLocks noGrp="1"/>
          </p:cNvSpPr>
          <p:nvPr>
            <p:ph sz="quarter" idx="4"/>
          </p:nvPr>
        </p:nvSpPr>
        <p:spPr>
          <a:xfrm>
            <a:off x="4629150" y="2505075"/>
            <a:ext cx="3887391"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endParaRPr lang="en-US" altLang="hu-HU"/>
          </a:p>
        </p:txBody>
      </p:sp>
      <p:sp>
        <p:nvSpPr>
          <p:cNvPr id="8" name="Élőláb helye 7"/>
          <p:cNvSpPr>
            <a:spLocks noGrp="1"/>
          </p:cNvSpPr>
          <p:nvPr>
            <p:ph type="ftr" sz="quarter" idx="11"/>
          </p:nvPr>
        </p:nvSpPr>
        <p:spPr/>
        <p:txBody>
          <a:bodyPr/>
          <a:lstStyle/>
          <a:p>
            <a:endParaRPr lang="en-US" altLang="hu-HU"/>
          </a:p>
        </p:txBody>
      </p:sp>
      <p:sp>
        <p:nvSpPr>
          <p:cNvPr id="9" name="Dia számának helye 8"/>
          <p:cNvSpPr>
            <a:spLocks noGrp="1"/>
          </p:cNvSpPr>
          <p:nvPr>
            <p:ph type="sldNum" sz="quarter" idx="12"/>
          </p:nvPr>
        </p:nvSpPr>
        <p:spPr/>
        <p:txBody>
          <a:bodyPr/>
          <a:lstStyle/>
          <a:p>
            <a:fld id="{243B7899-4A4B-4670-BA44-1DAE3DE4286D}" type="slidenum">
              <a:rPr lang="en-US" altLang="hu-HU" smtClean="0"/>
              <a:pPr/>
              <a:t>‹#›</a:t>
            </a:fld>
            <a:endParaRPr lang="en-US" altLang="hu-HU"/>
          </a:p>
        </p:txBody>
      </p:sp>
    </p:spTree>
    <p:extLst>
      <p:ext uri="{BB962C8B-B14F-4D97-AF65-F5344CB8AC3E}">
        <p14:creationId xmlns:p14="http://schemas.microsoft.com/office/powerpoint/2010/main" val="3887036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endParaRPr lang="en-US" altLang="hu-HU"/>
          </a:p>
        </p:txBody>
      </p:sp>
      <p:sp>
        <p:nvSpPr>
          <p:cNvPr id="4" name="Élőláb helye 3"/>
          <p:cNvSpPr>
            <a:spLocks noGrp="1"/>
          </p:cNvSpPr>
          <p:nvPr>
            <p:ph type="ftr" sz="quarter" idx="11"/>
          </p:nvPr>
        </p:nvSpPr>
        <p:spPr/>
        <p:txBody>
          <a:bodyPr/>
          <a:lstStyle/>
          <a:p>
            <a:endParaRPr lang="en-US" altLang="hu-HU"/>
          </a:p>
        </p:txBody>
      </p:sp>
      <p:sp>
        <p:nvSpPr>
          <p:cNvPr id="5" name="Dia számának helye 4"/>
          <p:cNvSpPr>
            <a:spLocks noGrp="1"/>
          </p:cNvSpPr>
          <p:nvPr>
            <p:ph type="sldNum" sz="quarter" idx="12"/>
          </p:nvPr>
        </p:nvSpPr>
        <p:spPr/>
        <p:txBody>
          <a:bodyPr/>
          <a:lstStyle/>
          <a:p>
            <a:fld id="{55CFE0F8-99AC-4DD6-82DA-662864E34800}" type="slidenum">
              <a:rPr lang="en-US" altLang="hu-HU" smtClean="0"/>
              <a:pPr/>
              <a:t>‹#›</a:t>
            </a:fld>
            <a:endParaRPr lang="en-US" altLang="hu-HU"/>
          </a:p>
        </p:txBody>
      </p:sp>
    </p:spTree>
    <p:extLst>
      <p:ext uri="{BB962C8B-B14F-4D97-AF65-F5344CB8AC3E}">
        <p14:creationId xmlns:p14="http://schemas.microsoft.com/office/powerpoint/2010/main" val="3836308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endParaRPr lang="en-US" altLang="hu-HU"/>
          </a:p>
        </p:txBody>
      </p:sp>
      <p:sp>
        <p:nvSpPr>
          <p:cNvPr id="3" name="Élőláb helye 2"/>
          <p:cNvSpPr>
            <a:spLocks noGrp="1"/>
          </p:cNvSpPr>
          <p:nvPr>
            <p:ph type="ftr" sz="quarter" idx="11"/>
          </p:nvPr>
        </p:nvSpPr>
        <p:spPr/>
        <p:txBody>
          <a:bodyPr/>
          <a:lstStyle/>
          <a:p>
            <a:endParaRPr lang="en-US" altLang="hu-HU"/>
          </a:p>
        </p:txBody>
      </p:sp>
      <p:sp>
        <p:nvSpPr>
          <p:cNvPr id="4" name="Dia számának helye 3"/>
          <p:cNvSpPr>
            <a:spLocks noGrp="1"/>
          </p:cNvSpPr>
          <p:nvPr>
            <p:ph type="sldNum" sz="quarter" idx="12"/>
          </p:nvPr>
        </p:nvSpPr>
        <p:spPr/>
        <p:txBody>
          <a:bodyPr/>
          <a:lstStyle/>
          <a:p>
            <a:fld id="{94A23AB3-012F-4916-9A57-A8B458E0D2BC}" type="slidenum">
              <a:rPr lang="en-US" altLang="hu-HU" smtClean="0"/>
              <a:pPr/>
              <a:t>‹#›</a:t>
            </a:fld>
            <a:endParaRPr lang="en-US" altLang="hu-HU"/>
          </a:p>
        </p:txBody>
      </p:sp>
    </p:spTree>
    <p:extLst>
      <p:ext uri="{BB962C8B-B14F-4D97-AF65-F5344CB8AC3E}">
        <p14:creationId xmlns:p14="http://schemas.microsoft.com/office/powerpoint/2010/main" val="988009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29841" y="457200"/>
            <a:ext cx="2949178" cy="1600200"/>
          </a:xfrm>
        </p:spPr>
        <p:txBody>
          <a:bodyPr anchor="b"/>
          <a:lstStyle>
            <a:lvl1pPr>
              <a:defRPr sz="2400"/>
            </a:lvl1pPr>
          </a:lstStyle>
          <a:p>
            <a:r>
              <a:rPr lang="hu-HU" smtClean="0"/>
              <a:t>Mintacím szerkesztése</a:t>
            </a:r>
            <a:endParaRPr lang="hu-HU"/>
          </a:p>
        </p:txBody>
      </p:sp>
      <p:sp>
        <p:nvSpPr>
          <p:cNvPr id="3" name="Tartalom helye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smtClean="0"/>
              <a:t>Mintaszöveg szerkesztése</a:t>
            </a:r>
          </a:p>
        </p:txBody>
      </p:sp>
      <p:sp>
        <p:nvSpPr>
          <p:cNvPr id="5" name="Dátum helye 4"/>
          <p:cNvSpPr>
            <a:spLocks noGrp="1"/>
          </p:cNvSpPr>
          <p:nvPr>
            <p:ph type="dt" sz="half" idx="10"/>
          </p:nvPr>
        </p:nvSpPr>
        <p:spPr/>
        <p:txBody>
          <a:bodyPr/>
          <a:lstStyle/>
          <a:p>
            <a:endParaRPr lang="en-US" altLang="hu-HU"/>
          </a:p>
        </p:txBody>
      </p:sp>
      <p:sp>
        <p:nvSpPr>
          <p:cNvPr id="6" name="Élőláb helye 5"/>
          <p:cNvSpPr>
            <a:spLocks noGrp="1"/>
          </p:cNvSpPr>
          <p:nvPr>
            <p:ph type="ftr" sz="quarter" idx="11"/>
          </p:nvPr>
        </p:nvSpPr>
        <p:spPr/>
        <p:txBody>
          <a:bodyPr/>
          <a:lstStyle/>
          <a:p>
            <a:endParaRPr lang="en-US" altLang="hu-HU"/>
          </a:p>
        </p:txBody>
      </p:sp>
      <p:sp>
        <p:nvSpPr>
          <p:cNvPr id="7" name="Dia számának helye 6"/>
          <p:cNvSpPr>
            <a:spLocks noGrp="1"/>
          </p:cNvSpPr>
          <p:nvPr>
            <p:ph type="sldNum" sz="quarter" idx="12"/>
          </p:nvPr>
        </p:nvSpPr>
        <p:spPr/>
        <p:txBody>
          <a:bodyPr/>
          <a:lstStyle/>
          <a:p>
            <a:fld id="{4EAB8BAC-5402-4D54-9A33-D9DA3C7C6541}" type="slidenum">
              <a:rPr lang="en-US" altLang="hu-HU" smtClean="0"/>
              <a:pPr/>
              <a:t>‹#›</a:t>
            </a:fld>
            <a:endParaRPr lang="en-US" altLang="hu-HU"/>
          </a:p>
        </p:txBody>
      </p:sp>
    </p:spTree>
    <p:extLst>
      <p:ext uri="{BB962C8B-B14F-4D97-AF65-F5344CB8AC3E}">
        <p14:creationId xmlns:p14="http://schemas.microsoft.com/office/powerpoint/2010/main" val="4035787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29841" y="457200"/>
            <a:ext cx="2949178" cy="1600200"/>
          </a:xfrm>
        </p:spPr>
        <p:txBody>
          <a:bodyPr anchor="b"/>
          <a:lstStyle>
            <a:lvl1pPr>
              <a:defRPr sz="2400"/>
            </a:lvl1pPr>
          </a:lstStyle>
          <a:p>
            <a:r>
              <a:rPr lang="hu-HU" smtClean="0"/>
              <a:t>Mintacím szerkesztése</a:t>
            </a:r>
            <a:endParaRPr lang="hu-HU"/>
          </a:p>
        </p:txBody>
      </p:sp>
      <p:sp>
        <p:nvSpPr>
          <p:cNvPr id="3" name="Kép hely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hu-HU"/>
          </a:p>
        </p:txBody>
      </p:sp>
      <p:sp>
        <p:nvSpPr>
          <p:cNvPr id="4" name="Szöveg hely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u-HU" smtClean="0"/>
              <a:t>Mintaszöveg szerkesztése</a:t>
            </a:r>
          </a:p>
        </p:txBody>
      </p:sp>
      <p:sp>
        <p:nvSpPr>
          <p:cNvPr id="5" name="Dátum helye 4"/>
          <p:cNvSpPr>
            <a:spLocks noGrp="1"/>
          </p:cNvSpPr>
          <p:nvPr>
            <p:ph type="dt" sz="half" idx="10"/>
          </p:nvPr>
        </p:nvSpPr>
        <p:spPr/>
        <p:txBody>
          <a:bodyPr/>
          <a:lstStyle/>
          <a:p>
            <a:endParaRPr lang="en-US" altLang="hu-HU"/>
          </a:p>
        </p:txBody>
      </p:sp>
      <p:sp>
        <p:nvSpPr>
          <p:cNvPr id="6" name="Élőláb helye 5"/>
          <p:cNvSpPr>
            <a:spLocks noGrp="1"/>
          </p:cNvSpPr>
          <p:nvPr>
            <p:ph type="ftr" sz="quarter" idx="11"/>
          </p:nvPr>
        </p:nvSpPr>
        <p:spPr/>
        <p:txBody>
          <a:bodyPr/>
          <a:lstStyle/>
          <a:p>
            <a:endParaRPr lang="en-US" altLang="hu-HU"/>
          </a:p>
        </p:txBody>
      </p:sp>
      <p:sp>
        <p:nvSpPr>
          <p:cNvPr id="7" name="Dia számának helye 6"/>
          <p:cNvSpPr>
            <a:spLocks noGrp="1"/>
          </p:cNvSpPr>
          <p:nvPr>
            <p:ph type="sldNum" sz="quarter" idx="12"/>
          </p:nvPr>
        </p:nvSpPr>
        <p:spPr/>
        <p:txBody>
          <a:bodyPr/>
          <a:lstStyle/>
          <a:p>
            <a:fld id="{3DE4C495-F4E3-45D2-B839-E5417B75D873}" type="slidenum">
              <a:rPr lang="en-US" altLang="hu-HU" smtClean="0"/>
              <a:pPr/>
              <a:t>‹#›</a:t>
            </a:fld>
            <a:endParaRPr lang="en-US" altLang="hu-HU"/>
          </a:p>
        </p:txBody>
      </p:sp>
    </p:spTree>
    <p:extLst>
      <p:ext uri="{BB962C8B-B14F-4D97-AF65-F5344CB8AC3E}">
        <p14:creationId xmlns:p14="http://schemas.microsoft.com/office/powerpoint/2010/main" val="2918346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hu-HU"/>
          </a:p>
        </p:txBody>
      </p:sp>
      <p:sp>
        <p:nvSpPr>
          <p:cNvPr id="5" name="Élőláb hely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hu-HU"/>
          </a:p>
        </p:txBody>
      </p:sp>
      <p:sp>
        <p:nvSpPr>
          <p:cNvPr id="6" name="Dia számának hely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3E0E269-155C-4701-A6AF-E9E389376BB2}" type="slidenum">
              <a:rPr lang="en-US" altLang="hu-HU" smtClean="0"/>
              <a:pPr/>
              <a:t>‹#›</a:t>
            </a:fld>
            <a:endParaRPr lang="en-US" altLang="hu-HU"/>
          </a:p>
        </p:txBody>
      </p:sp>
    </p:spTree>
    <p:extLst>
      <p:ext uri="{BB962C8B-B14F-4D97-AF65-F5344CB8AC3E}">
        <p14:creationId xmlns:p14="http://schemas.microsoft.com/office/powerpoint/2010/main" val="10221398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hu-H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www.vogue.com/fashion-shows/spring-2009-couture/christian-dior/slideshow/collection#1"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28470639@N02/4902766999" TargetMode="External"/><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hyperlink" Target="https://twitter.com/tomykmonster/status/791299788956246016"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www.vogue.com/fashion-shows/fall-2012-ready-to-wear/dolce-gabbana/slideshow/collection"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fashionisers.com/2015/09/25/moschino-spring-2016-rtw/"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www.vogue.com/fashion-shows/spring-2017-couture/guo-pei/slideshow/collection#8"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firstclassmagazine.us/kings-angels-dolce-gabbana-mens-fw18/"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descr="fekete és fehér lány modell divat monokróm felvonulás ruha manöken betűtípus ruha vázlat rajz ábra tervezés nők szobrocska átjáró monokróm fényképezés textil"/>
          <p:cNvPicPr/>
          <p:nvPr/>
        </p:nvPicPr>
        <p:blipFill>
          <a:blip r:embed="rId2">
            <a:extLst>
              <a:ext uri="{28A0092B-C50C-407E-A947-70E740481C1C}">
                <a14:useLocalDpi xmlns:a14="http://schemas.microsoft.com/office/drawing/2010/main" val="0"/>
              </a:ext>
            </a:extLst>
          </a:blip>
          <a:srcRect/>
          <a:stretch>
            <a:fillRect/>
          </a:stretch>
        </p:blipFill>
        <p:spPr bwMode="auto">
          <a:xfrm>
            <a:off x="1770018" y="1012697"/>
            <a:ext cx="5760720" cy="5760720"/>
          </a:xfrm>
          <a:prstGeom prst="rect">
            <a:avLst/>
          </a:prstGeom>
          <a:noFill/>
          <a:ln>
            <a:noFill/>
          </a:ln>
        </p:spPr>
      </p:pic>
      <p:sp>
        <p:nvSpPr>
          <p:cNvPr id="2" name="Cím 1"/>
          <p:cNvSpPr>
            <a:spLocks noGrp="1"/>
          </p:cNvSpPr>
          <p:nvPr>
            <p:ph type="title"/>
          </p:nvPr>
        </p:nvSpPr>
        <p:spPr>
          <a:xfrm>
            <a:off x="0" y="210579"/>
            <a:ext cx="9144000" cy="1325563"/>
          </a:xfrm>
        </p:spPr>
        <p:txBody>
          <a:bodyPr>
            <a:normAutofit/>
          </a:bodyPr>
          <a:lstStyle/>
          <a:p>
            <a:pPr algn="ctr"/>
            <a:r>
              <a:rPr lang="hu-HU" sz="6000" b="1" dirty="0" smtClean="0">
                <a:latin typeface="+mn-lt"/>
              </a:rPr>
              <a:t>KIKET IHLETETT MEG?</a:t>
            </a:r>
            <a:endParaRPr lang="hu-HU" sz="6000" b="1" dirty="0">
              <a:latin typeface="+mn-lt"/>
            </a:endParaRPr>
          </a:p>
        </p:txBody>
      </p:sp>
    </p:spTree>
    <p:extLst>
      <p:ext uri="{BB962C8B-B14F-4D97-AF65-F5344CB8AC3E}">
        <p14:creationId xmlns:p14="http://schemas.microsoft.com/office/powerpoint/2010/main" val="3015809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2907" y="0"/>
            <a:ext cx="5444691" cy="6858000"/>
          </a:xfrm>
          <a:prstGeom prst="rect">
            <a:avLst/>
          </a:prstGeom>
        </p:spPr>
      </p:pic>
    </p:spTree>
    <p:extLst>
      <p:ext uri="{BB962C8B-B14F-4D97-AF65-F5344CB8AC3E}">
        <p14:creationId xmlns:p14="http://schemas.microsoft.com/office/powerpoint/2010/main" val="1530001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628650" y="416642"/>
            <a:ext cx="7886700" cy="1325563"/>
          </a:xfrm>
        </p:spPr>
        <p:txBody>
          <a:bodyPr>
            <a:normAutofit/>
          </a:bodyPr>
          <a:lstStyle/>
          <a:p>
            <a:pPr algn="ctr"/>
            <a:r>
              <a:rPr lang="hu-HU" sz="4800" b="1" dirty="0" smtClean="0">
                <a:latin typeface="+mn-lt"/>
              </a:rPr>
              <a:t>DIOR 2009</a:t>
            </a:r>
            <a:endParaRPr lang="hu-HU" sz="4800" b="1" dirty="0">
              <a:latin typeface="+mn-lt"/>
            </a:endParaRPr>
          </a:p>
        </p:txBody>
      </p:sp>
      <p:sp>
        <p:nvSpPr>
          <p:cNvPr id="2" name="Szövegdoboz 1"/>
          <p:cNvSpPr txBox="1"/>
          <p:nvPr/>
        </p:nvSpPr>
        <p:spPr>
          <a:xfrm>
            <a:off x="628650" y="2310413"/>
            <a:ext cx="8062173" cy="1077218"/>
          </a:xfrm>
          <a:prstGeom prst="rect">
            <a:avLst/>
          </a:prstGeom>
          <a:noFill/>
        </p:spPr>
        <p:txBody>
          <a:bodyPr wrap="square" rtlCol="0">
            <a:spAutoFit/>
          </a:bodyPr>
          <a:lstStyle/>
          <a:p>
            <a:pPr algn="ctr"/>
            <a:r>
              <a:rPr lang="hu-HU" sz="3200" b="1" dirty="0" smtClean="0">
                <a:latin typeface="+mn-lt"/>
              </a:rPr>
              <a:t>CHRISTIAN DIOR SPRING 2009 COUTURE COLLECTION</a:t>
            </a:r>
            <a:endParaRPr lang="hu-HU" sz="3200" b="1" dirty="0">
              <a:latin typeface="+mn-lt"/>
            </a:endParaRPr>
          </a:p>
        </p:txBody>
      </p:sp>
      <p:sp>
        <p:nvSpPr>
          <p:cNvPr id="3" name="Téglalap 2"/>
          <p:cNvSpPr/>
          <p:nvPr/>
        </p:nvSpPr>
        <p:spPr>
          <a:xfrm>
            <a:off x="1221079" y="4161903"/>
            <a:ext cx="7691102" cy="830997"/>
          </a:xfrm>
          <a:prstGeom prst="rect">
            <a:avLst/>
          </a:prstGeom>
        </p:spPr>
        <p:txBody>
          <a:bodyPr wrap="square">
            <a:spAutoFit/>
          </a:bodyPr>
          <a:lstStyle/>
          <a:p>
            <a:r>
              <a:rPr lang="hu-HU" sz="2400" dirty="0">
                <a:hlinkClick r:id="rId2"/>
              </a:rPr>
              <a:t>https://www.vogue.com/fashion-shows/spring-2009-couture/christian-dior/slideshow/collection#1</a:t>
            </a:r>
            <a:endParaRPr lang="hu-HU" sz="2400" b="1" dirty="0">
              <a:latin typeface="+mn-lt"/>
            </a:endParaRPr>
          </a:p>
        </p:txBody>
      </p:sp>
    </p:spTree>
    <p:extLst>
      <p:ext uri="{BB962C8B-B14F-4D97-AF65-F5344CB8AC3E}">
        <p14:creationId xmlns:p14="http://schemas.microsoft.com/office/powerpoint/2010/main" val="3265212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ím 3"/>
          <p:cNvSpPr>
            <a:spLocks noGrp="1"/>
          </p:cNvSpPr>
          <p:nvPr>
            <p:ph type="title"/>
          </p:nvPr>
        </p:nvSpPr>
        <p:spPr>
          <a:xfrm>
            <a:off x="628650" y="558309"/>
            <a:ext cx="7886700" cy="1325563"/>
          </a:xfrm>
        </p:spPr>
        <p:txBody>
          <a:bodyPr>
            <a:normAutofit/>
          </a:bodyPr>
          <a:lstStyle/>
          <a:p>
            <a:pPr algn="ctr"/>
            <a:r>
              <a:rPr lang="hu-HU" sz="4800" b="1" dirty="0" smtClean="0">
                <a:latin typeface="+mn-lt"/>
              </a:rPr>
              <a:t>LADY GAGA 2010 </a:t>
            </a:r>
            <a:endParaRPr lang="hu-HU" sz="4800" b="1" dirty="0">
              <a:latin typeface="+mn-lt"/>
            </a:endParaRPr>
          </a:p>
        </p:txBody>
      </p:sp>
      <p:sp>
        <p:nvSpPr>
          <p:cNvPr id="2" name="Téglalap 1"/>
          <p:cNvSpPr/>
          <p:nvPr/>
        </p:nvSpPr>
        <p:spPr>
          <a:xfrm>
            <a:off x="1133341" y="2905783"/>
            <a:ext cx="6568225" cy="830997"/>
          </a:xfrm>
          <a:prstGeom prst="rect">
            <a:avLst/>
          </a:prstGeom>
        </p:spPr>
        <p:txBody>
          <a:bodyPr wrap="square">
            <a:spAutoFit/>
          </a:bodyPr>
          <a:lstStyle/>
          <a:p>
            <a:r>
              <a:rPr lang="hu-HU" sz="2400" dirty="0">
                <a:hlinkClick r:id="rId3"/>
              </a:rPr>
              <a:t>https://www.flickr.com/photos/28470639@N02/4902766999</a:t>
            </a:r>
            <a:endParaRPr lang="hu-HU" sz="2400" dirty="0"/>
          </a:p>
        </p:txBody>
      </p:sp>
      <p:sp>
        <p:nvSpPr>
          <p:cNvPr id="3" name="Téglalap 2"/>
          <p:cNvSpPr/>
          <p:nvPr/>
        </p:nvSpPr>
        <p:spPr>
          <a:xfrm>
            <a:off x="1133341" y="4187660"/>
            <a:ext cx="6568225" cy="830997"/>
          </a:xfrm>
          <a:prstGeom prst="rect">
            <a:avLst/>
          </a:prstGeom>
        </p:spPr>
        <p:txBody>
          <a:bodyPr wrap="square">
            <a:spAutoFit/>
          </a:bodyPr>
          <a:lstStyle/>
          <a:p>
            <a:r>
              <a:rPr lang="hu-HU" sz="2400" dirty="0">
                <a:hlinkClick r:id="rId4"/>
              </a:rPr>
              <a:t>https://twitter.com/tomykmonster/status/791299788956246016</a:t>
            </a:r>
            <a:endParaRPr lang="hu-HU" sz="2400" dirty="0"/>
          </a:p>
        </p:txBody>
      </p:sp>
    </p:spTree>
    <p:extLst>
      <p:ext uri="{BB962C8B-B14F-4D97-AF65-F5344CB8AC3E}">
        <p14:creationId xmlns:p14="http://schemas.microsoft.com/office/powerpoint/2010/main" val="2152898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628650" y="365126"/>
            <a:ext cx="7886700" cy="1646554"/>
          </a:xfrm>
        </p:spPr>
        <p:txBody>
          <a:bodyPr>
            <a:normAutofit/>
          </a:bodyPr>
          <a:lstStyle/>
          <a:p>
            <a:pPr algn="ctr"/>
            <a:r>
              <a:rPr lang="hu-HU" sz="4800" b="1" dirty="0" smtClean="0">
                <a:latin typeface="+mn-lt"/>
              </a:rPr>
              <a:t>DOLCE &amp; GABBANA 2012</a:t>
            </a:r>
            <a:endParaRPr lang="hu-HU" sz="4800" b="1" dirty="0">
              <a:latin typeface="+mn-lt"/>
            </a:endParaRPr>
          </a:p>
        </p:txBody>
      </p:sp>
      <p:sp>
        <p:nvSpPr>
          <p:cNvPr id="2" name="Téglalap 1"/>
          <p:cNvSpPr/>
          <p:nvPr/>
        </p:nvSpPr>
        <p:spPr>
          <a:xfrm>
            <a:off x="1114697" y="2967335"/>
            <a:ext cx="7045234" cy="830997"/>
          </a:xfrm>
          <a:prstGeom prst="rect">
            <a:avLst/>
          </a:prstGeom>
        </p:spPr>
        <p:txBody>
          <a:bodyPr wrap="square">
            <a:spAutoFit/>
          </a:bodyPr>
          <a:lstStyle/>
          <a:p>
            <a:r>
              <a:rPr lang="hu-HU" dirty="0">
                <a:hlinkClick r:id="rId2"/>
              </a:rPr>
              <a:t>https://</a:t>
            </a:r>
            <a:r>
              <a:rPr lang="hu-HU" sz="2400" dirty="0">
                <a:hlinkClick r:id="rId2"/>
              </a:rPr>
              <a:t>www.vogue.com/fashion-shows/fall-2012-ready-to-wear/dolce-gabbana/slideshow/collection</a:t>
            </a:r>
            <a:endParaRPr lang="hu-HU" sz="2400" dirty="0"/>
          </a:p>
        </p:txBody>
      </p:sp>
    </p:spTree>
    <p:extLst>
      <p:ext uri="{BB962C8B-B14F-4D97-AF65-F5344CB8AC3E}">
        <p14:creationId xmlns:p14="http://schemas.microsoft.com/office/powerpoint/2010/main" val="3081168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title"/>
          </p:nvPr>
        </p:nvSpPr>
        <p:spPr>
          <a:xfrm>
            <a:off x="321971" y="365126"/>
            <a:ext cx="8693239" cy="1690097"/>
          </a:xfrm>
        </p:spPr>
        <p:txBody>
          <a:bodyPr>
            <a:normAutofit/>
          </a:bodyPr>
          <a:lstStyle/>
          <a:p>
            <a:pPr algn="ctr"/>
            <a:r>
              <a:rPr lang="hu-HU" sz="4800" b="1" dirty="0" smtClean="0">
                <a:latin typeface="+mn-lt"/>
              </a:rPr>
              <a:t>MOSCHINO 2016 TAVASZI KOLLEKCIÓ</a:t>
            </a:r>
            <a:endParaRPr lang="hu-HU" sz="4800" b="1" dirty="0">
              <a:latin typeface="+mn-lt"/>
            </a:endParaRPr>
          </a:p>
        </p:txBody>
      </p:sp>
      <p:sp>
        <p:nvSpPr>
          <p:cNvPr id="2" name="Téglalap 1"/>
          <p:cNvSpPr/>
          <p:nvPr/>
        </p:nvSpPr>
        <p:spPr>
          <a:xfrm>
            <a:off x="1158239" y="3105835"/>
            <a:ext cx="6531429" cy="830997"/>
          </a:xfrm>
          <a:prstGeom prst="rect">
            <a:avLst/>
          </a:prstGeom>
        </p:spPr>
        <p:txBody>
          <a:bodyPr wrap="square">
            <a:spAutoFit/>
          </a:bodyPr>
          <a:lstStyle/>
          <a:p>
            <a:r>
              <a:rPr lang="hu-HU" sz="2400" dirty="0">
                <a:hlinkClick r:id="rId2"/>
              </a:rPr>
              <a:t>https://fashionisers.com/2015/09/25/moschino-spring-2016-rtw/</a:t>
            </a:r>
            <a:endParaRPr lang="hu-HU" sz="2400" dirty="0"/>
          </a:p>
        </p:txBody>
      </p:sp>
    </p:spTree>
    <p:extLst>
      <p:ext uri="{BB962C8B-B14F-4D97-AF65-F5344CB8AC3E}">
        <p14:creationId xmlns:p14="http://schemas.microsoft.com/office/powerpoint/2010/main" val="5659312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28650" y="365126"/>
            <a:ext cx="7886700" cy="1812017"/>
          </a:xfrm>
        </p:spPr>
        <p:txBody>
          <a:bodyPr>
            <a:normAutofit/>
          </a:bodyPr>
          <a:lstStyle/>
          <a:p>
            <a:pPr algn="ctr"/>
            <a:r>
              <a:rPr lang="hu-HU" sz="4800" b="1" dirty="0" smtClean="0">
                <a:latin typeface="+mn-lt"/>
              </a:rPr>
              <a:t>GUO PEI 2017</a:t>
            </a:r>
            <a:endParaRPr lang="hu-HU" sz="4800" b="1" dirty="0">
              <a:latin typeface="+mn-lt"/>
            </a:endParaRPr>
          </a:p>
        </p:txBody>
      </p:sp>
      <p:sp>
        <p:nvSpPr>
          <p:cNvPr id="3" name="Téglalap 2"/>
          <p:cNvSpPr/>
          <p:nvPr/>
        </p:nvSpPr>
        <p:spPr>
          <a:xfrm>
            <a:off x="1175657" y="2967335"/>
            <a:ext cx="6914606" cy="830997"/>
          </a:xfrm>
          <a:prstGeom prst="rect">
            <a:avLst/>
          </a:prstGeom>
        </p:spPr>
        <p:txBody>
          <a:bodyPr wrap="square">
            <a:spAutoFit/>
          </a:bodyPr>
          <a:lstStyle/>
          <a:p>
            <a:r>
              <a:rPr lang="hu-HU" sz="2400" dirty="0">
                <a:hlinkClick r:id="rId2"/>
              </a:rPr>
              <a:t>https://www.vogue.com/fashion-shows/spring-2017-couture/guo-pei/slideshow/collection#8</a:t>
            </a:r>
            <a:endParaRPr lang="hu-HU" sz="2400" dirty="0"/>
          </a:p>
        </p:txBody>
      </p:sp>
    </p:spTree>
    <p:extLst>
      <p:ext uri="{BB962C8B-B14F-4D97-AF65-F5344CB8AC3E}">
        <p14:creationId xmlns:p14="http://schemas.microsoft.com/office/powerpoint/2010/main" val="1776184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28650" y="365126"/>
            <a:ext cx="7886700" cy="1637845"/>
          </a:xfrm>
        </p:spPr>
        <p:txBody>
          <a:bodyPr>
            <a:normAutofit/>
          </a:bodyPr>
          <a:lstStyle/>
          <a:p>
            <a:pPr algn="ctr"/>
            <a:r>
              <a:rPr lang="hu-HU" sz="4800" b="1" dirty="0" smtClean="0">
                <a:latin typeface="+mn-lt"/>
              </a:rPr>
              <a:t>KING’S ANGELS D&amp;G 2018</a:t>
            </a:r>
            <a:endParaRPr lang="hu-HU" sz="4800" b="1" dirty="0">
              <a:latin typeface="+mn-lt"/>
            </a:endParaRPr>
          </a:p>
        </p:txBody>
      </p:sp>
      <p:sp>
        <p:nvSpPr>
          <p:cNvPr id="3" name="Téglalap 2"/>
          <p:cNvSpPr/>
          <p:nvPr/>
        </p:nvSpPr>
        <p:spPr>
          <a:xfrm>
            <a:off x="1184365" y="2853287"/>
            <a:ext cx="7106194" cy="830997"/>
          </a:xfrm>
          <a:prstGeom prst="rect">
            <a:avLst/>
          </a:prstGeom>
        </p:spPr>
        <p:txBody>
          <a:bodyPr wrap="square">
            <a:spAutoFit/>
          </a:bodyPr>
          <a:lstStyle/>
          <a:p>
            <a:r>
              <a:rPr lang="hu-HU" sz="2400" dirty="0">
                <a:hlinkClick r:id="rId2"/>
              </a:rPr>
              <a:t>https://firstclassmagazine.us/kings-angels-dolce-gabbana-mens-fw18/</a:t>
            </a:r>
            <a:endParaRPr lang="hu-HU" sz="2400" dirty="0"/>
          </a:p>
        </p:txBody>
      </p:sp>
    </p:spTree>
    <p:extLst>
      <p:ext uri="{BB962C8B-B14F-4D97-AF65-F5344CB8AC3E}">
        <p14:creationId xmlns:p14="http://schemas.microsoft.com/office/powerpoint/2010/main" val="162602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descr="kéz ceruza kreatív hegy szín hivatal művész festék hajó színes gyermekkor játékos tevékenység vízfestmény zsírkréta oktatás tanterem színezés gyerekek művészet gyermekek szivárvány móka rajz tervezés könyvek vissza az iskolába szerszámok fényes fa iskola tanulás ceruzák húz színezett tanár hobbi művészeti kellékek iskolai felszerelés vissza az iskolába free image vízfestmény ingyenes letöltés vízfestmény vendégkönyv"/>
          <p:cNvPicPr/>
          <p:nvPr/>
        </p:nvPicPr>
        <p:blipFill>
          <a:blip r:embed="rId2">
            <a:extLst>
              <a:ext uri="{28A0092B-C50C-407E-A947-70E740481C1C}">
                <a14:useLocalDpi xmlns:a14="http://schemas.microsoft.com/office/drawing/2010/main" val="0"/>
              </a:ext>
            </a:extLst>
          </a:blip>
          <a:srcRect/>
          <a:stretch>
            <a:fillRect/>
          </a:stretch>
        </p:blipFill>
        <p:spPr bwMode="auto">
          <a:xfrm>
            <a:off x="184811" y="769441"/>
            <a:ext cx="8766005" cy="5758824"/>
          </a:xfrm>
          <a:prstGeom prst="rect">
            <a:avLst/>
          </a:prstGeom>
          <a:noFill/>
          <a:ln>
            <a:noFill/>
          </a:ln>
        </p:spPr>
      </p:pic>
      <p:sp>
        <p:nvSpPr>
          <p:cNvPr id="5" name="Szövegdoboz 4"/>
          <p:cNvSpPr txBox="1"/>
          <p:nvPr/>
        </p:nvSpPr>
        <p:spPr>
          <a:xfrm>
            <a:off x="746974" y="0"/>
            <a:ext cx="5409127" cy="769441"/>
          </a:xfrm>
          <a:prstGeom prst="rect">
            <a:avLst/>
          </a:prstGeom>
          <a:noFill/>
        </p:spPr>
        <p:txBody>
          <a:bodyPr wrap="square" rtlCol="0">
            <a:spAutoFit/>
          </a:bodyPr>
          <a:lstStyle/>
          <a:p>
            <a:pPr algn="ctr"/>
            <a:r>
              <a:rPr lang="hu-HU" sz="4400" b="1" dirty="0" smtClean="0">
                <a:latin typeface="+mn-lt"/>
              </a:rPr>
              <a:t>TERVEZÉSI FELADAT</a:t>
            </a:r>
            <a:endParaRPr lang="hu-HU" sz="4400" b="1" dirty="0">
              <a:latin typeface="+mn-lt"/>
            </a:endParaRPr>
          </a:p>
        </p:txBody>
      </p:sp>
      <p:pic>
        <p:nvPicPr>
          <p:cNvPr id="6" name="Kép 5"/>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p:blipFill>
        <p:spPr>
          <a:xfrm rot="5400000">
            <a:off x="2265055" y="1675780"/>
            <a:ext cx="4456090" cy="2437354"/>
          </a:xfrm>
          <a:prstGeom prst="rect">
            <a:avLst/>
          </a:prstGeom>
        </p:spPr>
      </p:pic>
    </p:spTree>
    <p:extLst>
      <p:ext uri="{BB962C8B-B14F-4D97-AF65-F5344CB8AC3E}">
        <p14:creationId xmlns:p14="http://schemas.microsoft.com/office/powerpoint/2010/main" val="514486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119</TotalTime>
  <Words>55</Words>
  <Application>Microsoft Office PowerPoint</Application>
  <PresentationFormat>Diavetítés a képernyőre (4:3 oldalarány)</PresentationFormat>
  <Paragraphs>16</Paragraphs>
  <Slides>9</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9</vt:i4>
      </vt:variant>
    </vt:vector>
  </HeadingPairs>
  <TitlesOfParts>
    <vt:vector size="13" baseType="lpstr">
      <vt:lpstr>Arial</vt:lpstr>
      <vt:lpstr>Calibri</vt:lpstr>
      <vt:lpstr>Calibri Light</vt:lpstr>
      <vt:lpstr>Office-téma</vt:lpstr>
      <vt:lpstr>KIKET IHLETETT MEG?</vt:lpstr>
      <vt:lpstr>PowerPoint-bemutató</vt:lpstr>
      <vt:lpstr>DIOR 2009</vt:lpstr>
      <vt:lpstr>LADY GAGA 2010 </vt:lpstr>
      <vt:lpstr>DOLCE &amp; GABBANA 2012</vt:lpstr>
      <vt:lpstr>MOSCHINO 2016 TAVASZI KOLLEKCIÓ</vt:lpstr>
      <vt:lpstr>GUO PEI 2017</vt:lpstr>
      <vt:lpstr>KING’S ANGELS D&amp;G 2018</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User</dc:creator>
  <cp:lastModifiedBy>Felhasználó</cp:lastModifiedBy>
  <cp:revision>17</cp:revision>
  <dcterms:created xsi:type="dcterms:W3CDTF">2019-10-23T16:15:54Z</dcterms:created>
  <dcterms:modified xsi:type="dcterms:W3CDTF">2019-10-29T21:11:42Z</dcterms:modified>
</cp:coreProperties>
</file>