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sldIdLst>
    <p:sldId id="256" r:id="rId2"/>
    <p:sldId id="264" r:id="rId3"/>
    <p:sldId id="263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6595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561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059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0410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5308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126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698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478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7276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714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1871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80E10-A69A-41B5-9E7F-7C401FEE188C}" type="datetimeFigureOut">
              <a:rPr lang="hu-HU" smtClean="0"/>
              <a:t>2019. 12. 07.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22B1E-9CD6-4C8C-A4AD-85CF1C1635E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139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Job Interview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Questions and answers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26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1. </a:t>
            </a:r>
            <a:r>
              <a:rPr lang="en-US" dirty="0" smtClean="0"/>
              <a:t>Tell me about yourself</a:t>
            </a:r>
            <a:r>
              <a:rPr lang="hu-HU" dirty="0" smtClean="0"/>
              <a:t>.</a:t>
            </a:r>
            <a:r>
              <a:rPr lang="en-US" dirty="0" smtClean="0"/>
              <a:t>      – </a:t>
            </a:r>
            <a:r>
              <a:rPr lang="hu-HU" dirty="0" smtClean="0">
                <a:solidFill>
                  <a:schemeClr val="tx2"/>
                </a:solidFill>
              </a:rPr>
              <a:t>Meséljen magáról</a:t>
            </a:r>
            <a:r>
              <a:rPr lang="en-GB" dirty="0" smtClean="0">
                <a:solidFill>
                  <a:schemeClr val="tx2"/>
                </a:solidFill>
              </a:rPr>
              <a:t>! </a:t>
            </a:r>
            <a:br>
              <a:rPr lang="en-GB" dirty="0" smtClean="0">
                <a:solidFill>
                  <a:schemeClr val="tx2"/>
                </a:solidFill>
              </a:rPr>
            </a:b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I’m originally from…. (Hungary).</a:t>
            </a:r>
          </a:p>
          <a:p>
            <a:pPr marL="0" indent="0">
              <a:buNone/>
            </a:pPr>
            <a:r>
              <a:rPr lang="en-GB" dirty="0" smtClean="0"/>
              <a:t>   I am ….. years old. </a:t>
            </a:r>
          </a:p>
          <a:p>
            <a:pPr marL="0" indent="0">
              <a:buNone/>
            </a:pPr>
            <a:r>
              <a:rPr lang="en-GB" dirty="0" smtClean="0"/>
              <a:t>   I live here for …… years. </a:t>
            </a:r>
          </a:p>
          <a:p>
            <a:endParaRPr lang="en-US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en-US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0693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444137"/>
            <a:ext cx="8892041" cy="1397726"/>
          </a:xfrm>
        </p:spPr>
        <p:txBody>
          <a:bodyPr>
            <a:normAutofit/>
          </a:bodyPr>
          <a:lstStyle/>
          <a:p>
            <a:r>
              <a:rPr lang="en-US" dirty="0" smtClean="0"/>
              <a:t>2</a:t>
            </a:r>
            <a:r>
              <a:rPr lang="en-US" b="0" dirty="0" smtClean="0"/>
              <a:t>. Why do you want this job?</a:t>
            </a:r>
            <a:r>
              <a:rPr lang="hu-HU" b="0" dirty="0" smtClean="0"/>
              <a:t>       </a:t>
            </a:r>
            <a:r>
              <a:rPr lang="en-US" b="0" dirty="0" smtClean="0"/>
              <a:t> </a:t>
            </a:r>
            <a:r>
              <a:rPr lang="en-US" dirty="0" smtClean="0"/>
              <a:t>– </a:t>
            </a:r>
            <a:r>
              <a:rPr lang="hu-HU" dirty="0" smtClean="0">
                <a:solidFill>
                  <a:schemeClr val="tx2"/>
                </a:solidFill>
              </a:rPr>
              <a:t>Miért szeretné ezt a munkát? </a:t>
            </a:r>
          </a:p>
          <a:p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1841863"/>
            <a:ext cx="5157787" cy="4347800"/>
          </a:xfrm>
        </p:spPr>
        <p:txBody>
          <a:bodyPr/>
          <a:lstStyle/>
          <a:p>
            <a:r>
              <a:rPr lang="en-US" dirty="0" smtClean="0"/>
              <a:t>I feel that your company is (moving) in the right direction, and I would like to be a part of it.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hu-HU" dirty="0" smtClean="0">
                <a:solidFill>
                  <a:schemeClr val="tx2"/>
                </a:solidFill>
              </a:rPr>
              <a:t>Úgy érzem, hogy a cég a helyes irányba halad, és szeretnék én is részese lenni.</a:t>
            </a:r>
          </a:p>
          <a:p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1841863"/>
            <a:ext cx="5183188" cy="4347800"/>
          </a:xfrm>
        </p:spPr>
        <p:txBody>
          <a:bodyPr/>
          <a:lstStyle/>
          <a:p>
            <a:r>
              <a:rPr lang="en-GB" dirty="0" smtClean="0"/>
              <a:t>I have achieved certificates in (covering, so I would like to work as a tiler).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>
                <a:solidFill>
                  <a:schemeClr val="tx2"/>
                </a:solidFill>
              </a:rPr>
              <a:t>Bizonyítványt  szereztem (burkolásból, és burkolóként szeretnék dolgozni).</a:t>
            </a:r>
          </a:p>
          <a:p>
            <a:endParaRPr lang="hu-H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377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35640" y="571772"/>
            <a:ext cx="5157787" cy="1371600"/>
          </a:xfrm>
        </p:spPr>
        <p:txBody>
          <a:bodyPr>
            <a:normAutofit/>
          </a:bodyPr>
          <a:lstStyle/>
          <a:p>
            <a:r>
              <a:rPr lang="hu-HU" dirty="0"/>
              <a:t>4</a:t>
            </a:r>
            <a:r>
              <a:rPr lang="hu-HU" dirty="0" smtClean="0"/>
              <a:t>. </a:t>
            </a:r>
            <a:r>
              <a:rPr lang="en-US" dirty="0" smtClean="0"/>
              <a:t>How do people describe you?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– </a:t>
            </a:r>
            <a:r>
              <a:rPr lang="hu-HU" dirty="0" smtClean="0">
                <a:solidFill>
                  <a:schemeClr val="tx2"/>
                </a:solidFill>
              </a:rPr>
              <a:t>Hogyan jellemeznek az emberek? 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352314" y="2518137"/>
            <a:ext cx="5157787" cy="36845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 am easy to work with.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</a:p>
          <a:p>
            <a:endParaRPr lang="en-US" sz="3200" dirty="0" smtClean="0">
              <a:solidFill>
                <a:schemeClr val="tx2"/>
              </a:solidFill>
            </a:endParaRPr>
          </a:p>
          <a:p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hu-HU" sz="3200" dirty="0" smtClean="0">
                <a:solidFill>
                  <a:schemeClr val="tx2"/>
                </a:solidFill>
              </a:rPr>
              <a:t>Könnyű velem dolgozni.</a:t>
            </a:r>
          </a:p>
          <a:p>
            <a:endParaRPr lang="hu-HU" sz="3200" dirty="0">
              <a:solidFill>
                <a:schemeClr val="tx2"/>
              </a:solidFill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74025" y="571772"/>
            <a:ext cx="5183188" cy="1476103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3. </a:t>
            </a:r>
            <a:r>
              <a:rPr lang="en-GB" dirty="0" smtClean="0"/>
              <a:t>Tell me about your previous work experience</a:t>
            </a:r>
            <a:r>
              <a:rPr lang="hu-HU" dirty="0" smtClean="0"/>
              <a:t>.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 – Meséljen korábbi munkatapasztalatairól!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48741" y="2714081"/>
            <a:ext cx="5183188" cy="36845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 have worked both independently and as part of a team. </a:t>
            </a:r>
            <a:endParaRPr lang="hu-HU" sz="3200" dirty="0" smtClean="0"/>
          </a:p>
          <a:p>
            <a:pPr marL="0" indent="0">
              <a:buNone/>
            </a:pPr>
            <a:endParaRPr lang="hu-HU" sz="3200" dirty="0"/>
          </a:p>
          <a:p>
            <a:r>
              <a:rPr lang="hu-HU" sz="3200" dirty="0" smtClean="0">
                <a:solidFill>
                  <a:schemeClr val="tx2"/>
                </a:solidFill>
              </a:rPr>
              <a:t>Dolgoztam önállóan, és egy csapat tagjaként egyaránt.</a:t>
            </a:r>
            <a:endParaRPr lang="hu-H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49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16066" y="849086"/>
            <a:ext cx="5157787" cy="927463"/>
          </a:xfrm>
        </p:spPr>
        <p:txBody>
          <a:bodyPr>
            <a:normAutofit/>
          </a:bodyPr>
          <a:lstStyle/>
          <a:p>
            <a:r>
              <a:rPr lang="hu-HU" dirty="0" smtClean="0"/>
              <a:t>4. </a:t>
            </a:r>
            <a:r>
              <a:rPr lang="en-GB" dirty="0" smtClean="0"/>
              <a:t>What are your strengths? 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– Mik az erősségei? 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719" y="2349500"/>
            <a:ext cx="5157787" cy="4508500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I’m used to working in a busy environment. </a:t>
            </a:r>
          </a:p>
          <a:p>
            <a:r>
              <a:rPr lang="en-GB" sz="3200" dirty="0" smtClean="0"/>
              <a:t>I am a team player. </a:t>
            </a:r>
          </a:p>
          <a:p>
            <a:endParaRPr lang="hu-HU" sz="3200" dirty="0" smtClean="0"/>
          </a:p>
          <a:p>
            <a:r>
              <a:rPr lang="hu-HU" sz="3200" dirty="0" smtClean="0">
                <a:solidFill>
                  <a:schemeClr val="tx2"/>
                </a:solidFill>
              </a:rPr>
              <a:t>Hozzá vagyok szokva a pörgős munkatempóhoz. </a:t>
            </a:r>
          </a:p>
          <a:p>
            <a:r>
              <a:rPr lang="hu-HU" sz="3200" dirty="0" smtClean="0">
                <a:solidFill>
                  <a:schemeClr val="tx2"/>
                </a:solidFill>
              </a:rPr>
              <a:t>Jó csapatjátékos vagyok.</a:t>
            </a:r>
            <a:endParaRPr lang="hu-HU" sz="3200" dirty="0">
              <a:solidFill>
                <a:schemeClr val="tx2"/>
              </a:solidFill>
            </a:endParaRP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276702" y="849086"/>
            <a:ext cx="5183188" cy="927463"/>
          </a:xfrm>
        </p:spPr>
        <p:txBody>
          <a:bodyPr>
            <a:normAutofit/>
          </a:bodyPr>
          <a:lstStyle/>
          <a:p>
            <a:r>
              <a:rPr lang="hu-HU" dirty="0" smtClean="0"/>
              <a:t>5. </a:t>
            </a:r>
            <a:r>
              <a:rPr lang="en-US" dirty="0" smtClean="0"/>
              <a:t>What are your weaknesses? </a:t>
            </a:r>
            <a:endParaRPr lang="hu-HU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– </a:t>
            </a:r>
            <a:r>
              <a:rPr lang="hu-HU" dirty="0" smtClean="0">
                <a:solidFill>
                  <a:schemeClr val="tx2"/>
                </a:solidFill>
              </a:rPr>
              <a:t>Mik a gyengeségei? 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276702" y="2349500"/>
            <a:ext cx="5183188" cy="441311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I have to improve my English.</a:t>
            </a:r>
          </a:p>
          <a:p>
            <a:endParaRPr lang="hu-HU" sz="3200" dirty="0"/>
          </a:p>
          <a:p>
            <a:r>
              <a:rPr lang="hu-HU" sz="3200" dirty="0" smtClean="0">
                <a:solidFill>
                  <a:schemeClr val="tx2"/>
                </a:solidFill>
              </a:rPr>
              <a:t>Gyakorolnom kell az angol nyelvet.</a:t>
            </a:r>
            <a:endParaRPr lang="hu-HU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83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09160" y="868679"/>
            <a:ext cx="5157787" cy="1410789"/>
          </a:xfrm>
        </p:spPr>
        <p:txBody>
          <a:bodyPr/>
          <a:lstStyle/>
          <a:p>
            <a:r>
              <a:rPr lang="en-US" dirty="0" smtClean="0"/>
              <a:t>7. What are your salary requirements?</a:t>
            </a:r>
          </a:p>
          <a:p>
            <a:r>
              <a:rPr lang="en-US" dirty="0" smtClean="0"/>
              <a:t>– </a:t>
            </a:r>
            <a:r>
              <a:rPr lang="hu-HU" dirty="0" smtClean="0">
                <a:solidFill>
                  <a:schemeClr val="tx2"/>
                </a:solidFill>
              </a:rPr>
              <a:t>Mekkora a fizetési igénye? </a:t>
            </a:r>
          </a:p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7" y="3173412"/>
            <a:ext cx="5157787" cy="36845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Your job advertisement mentioned a figure of _______.</a:t>
            </a:r>
          </a:p>
          <a:p>
            <a:endParaRPr lang="en-US" sz="3200" dirty="0" smtClean="0"/>
          </a:p>
          <a:p>
            <a:r>
              <a:rPr lang="hu-HU" sz="3200" dirty="0" smtClean="0">
                <a:solidFill>
                  <a:schemeClr val="tx2"/>
                </a:solidFill>
              </a:rPr>
              <a:t>A hirdetésben ______ szerepelt.</a:t>
            </a:r>
          </a:p>
          <a:p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276703" y="868679"/>
            <a:ext cx="5183188" cy="1247504"/>
          </a:xfrm>
        </p:spPr>
        <p:txBody>
          <a:bodyPr>
            <a:normAutofit/>
          </a:bodyPr>
          <a:lstStyle/>
          <a:p>
            <a:r>
              <a:rPr lang="hu-HU" dirty="0" smtClean="0"/>
              <a:t>8. D</a:t>
            </a:r>
            <a:r>
              <a:rPr lang="en-US" dirty="0" smtClean="0"/>
              <a:t>o you have any questions for us? </a:t>
            </a:r>
            <a:br>
              <a:rPr lang="en-US" dirty="0" smtClean="0"/>
            </a:br>
            <a:endParaRPr lang="hu-HU" dirty="0" smtClean="0"/>
          </a:p>
          <a:p>
            <a:r>
              <a:rPr lang="en-US" dirty="0" smtClean="0">
                <a:solidFill>
                  <a:schemeClr val="tx2"/>
                </a:solidFill>
              </a:rPr>
              <a:t>– </a:t>
            </a:r>
            <a:r>
              <a:rPr lang="hu-HU" dirty="0" smtClean="0">
                <a:solidFill>
                  <a:schemeClr val="tx2"/>
                </a:solidFill>
              </a:rPr>
              <a:t>Van bármi kérdése hozzánk? </a:t>
            </a:r>
            <a:endParaRPr lang="hu-HU" dirty="0">
              <a:solidFill>
                <a:schemeClr val="tx2"/>
              </a:solidFill>
            </a:endParaRP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276703" y="3053715"/>
            <a:ext cx="5183188" cy="3684588"/>
          </a:xfrm>
        </p:spPr>
        <p:txBody>
          <a:bodyPr/>
          <a:lstStyle/>
          <a:p>
            <a:r>
              <a:rPr lang="en-US" dirty="0" smtClean="0"/>
              <a:t>Yes. When can I start?</a:t>
            </a:r>
          </a:p>
          <a:p>
            <a:endParaRPr lang="en-US" dirty="0" smtClean="0"/>
          </a:p>
          <a:p>
            <a:r>
              <a:rPr lang="hu-HU" dirty="0" smtClean="0">
                <a:solidFill>
                  <a:schemeClr val="tx2"/>
                </a:solidFill>
              </a:rPr>
              <a:t>Igen. Mikor kezdhetek?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4649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302</Words>
  <Application>Microsoft Office PowerPoint</Application>
  <PresentationFormat>Szélesvásznú</PresentationFormat>
  <Paragraphs>48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Office-téma</vt:lpstr>
      <vt:lpstr>Job Interview</vt:lpstr>
      <vt:lpstr>1. Tell me about yourself.      – Meséljen magáról!  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Interview</dc:title>
  <dc:creator>User</dc:creator>
  <cp:lastModifiedBy>User</cp:lastModifiedBy>
  <cp:revision>40</cp:revision>
  <dcterms:created xsi:type="dcterms:W3CDTF">2019-12-07T12:26:18Z</dcterms:created>
  <dcterms:modified xsi:type="dcterms:W3CDTF">2019-12-07T13:36:18Z</dcterms:modified>
</cp:coreProperties>
</file>