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ED0FFB7-53B1-4B8A-B304-C9210BADF8E2}">
          <p14:sldIdLst>
            <p14:sldId id="256"/>
          </p14:sldIdLst>
        </p14:section>
        <p14:section name="Névtelen szakasz" id="{18778C82-C695-42B7-974B-EE2CE7A00357}">
          <p14:sldIdLst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dishes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0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2" y="237444"/>
            <a:ext cx="10394706" cy="1151965"/>
          </a:xfrm>
        </p:spPr>
        <p:txBody>
          <a:bodyPr>
            <a:normAutofit/>
          </a:bodyPr>
          <a:lstStyle/>
          <a:p>
            <a:pPr algn="l"/>
            <a:r>
              <a:rPr lang="hu-HU" sz="4800" dirty="0" smtClean="0">
                <a:latin typeface="Comic Sans MS" panose="030F0702030302020204" pitchFamily="66" charset="0"/>
              </a:rPr>
              <a:t>Keresd a párját!</a:t>
            </a:r>
            <a:endParaRPr lang="hu-HU" sz="4800" dirty="0">
              <a:latin typeface="Comic Sans MS" panose="030F0702030302020204" pitchFamily="66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685802" y="1815921"/>
            <a:ext cx="2362198" cy="3558665"/>
          </a:xfrm>
        </p:spPr>
        <p:txBody>
          <a:bodyPr/>
          <a:lstStyle/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Gulyás leves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Töltött káposzta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Magyaros töltött csirke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Cigány pecsenye</a:t>
            </a: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Jókai </a:t>
            </a:r>
            <a:r>
              <a:rPr lang="hu-HU" b="1" cap="none" dirty="0" smtClean="0">
                <a:latin typeface="Comic Sans MS" panose="030F0702030302020204" pitchFamily="66" charset="0"/>
              </a:rPr>
              <a:t>bableves</a:t>
            </a:r>
            <a:endParaRPr lang="hu-HU" b="1" cap="none" dirty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>
                <a:latin typeface="Comic Sans MS" panose="030F0702030302020204" pitchFamily="66" charset="0"/>
              </a:rPr>
              <a:t>Gundel palacsinta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3518790" y="1815921"/>
            <a:ext cx="2597979" cy="2734928"/>
          </a:xfrm>
        </p:spPr>
        <p:txBody>
          <a:bodyPr/>
          <a:lstStyle/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latin typeface="Comic Sans MS" panose="030F0702030302020204" pitchFamily="66" charset="0"/>
              </a:rPr>
              <a:t> tyúkhús leves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Dobos torta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Somlói galuska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Rakott burgonya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Rántott sertésborda</a:t>
            </a: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Pacal pörkölt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9051165" y="1815921"/>
            <a:ext cx="1746008" cy="2734929"/>
          </a:xfrm>
        </p:spPr>
        <p:txBody>
          <a:bodyPr anchor="t"/>
          <a:lstStyle/>
          <a:p>
            <a:pPr algn="l"/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Dobos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Gypsy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roast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Goulash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chicken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ungarian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style</a:t>
            </a:r>
            <a:endParaRPr lang="hu-HU" sz="1400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Somlói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sponge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filled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hu-HU" sz="14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sz="1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cream</a:t>
            </a:r>
            <a:endParaRPr lang="hu-HU" sz="1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6748530" y="1815921"/>
            <a:ext cx="2090851" cy="3558665"/>
          </a:xfrm>
        </p:spPr>
        <p:txBody>
          <a:bodyPr/>
          <a:lstStyle/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Jókai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bean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soup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Potato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layer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Tripe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stew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smtClean="0">
                <a:latin typeface="Comic Sans MS" panose="030F0702030302020204" pitchFamily="66" charset="0"/>
              </a:rPr>
              <a:t>Gundel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pancake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cabbage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r>
              <a:rPr lang="hu-HU" b="1" cap="none" dirty="0" err="1" smtClean="0">
                <a:latin typeface="Comic Sans MS" panose="030F0702030302020204" pitchFamily="66" charset="0"/>
              </a:rPr>
              <a:t>Breaded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pork</a:t>
            </a:r>
            <a:r>
              <a:rPr lang="hu-HU" b="1" cap="none" dirty="0" smtClean="0"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latin typeface="Comic Sans MS" panose="030F0702030302020204" pitchFamily="66" charset="0"/>
              </a:rPr>
              <a:t>cutlets</a:t>
            </a:r>
            <a:endParaRPr lang="hu-HU" b="1" cap="none" dirty="0" smtClean="0">
              <a:latin typeface="Comic Sans MS" panose="030F0702030302020204" pitchFamily="66" charset="0"/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7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3151" y="558801"/>
            <a:ext cx="9620008" cy="48260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megoldás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71500" y="1409700"/>
            <a:ext cx="10496309" cy="4013201"/>
          </a:xfrm>
        </p:spPr>
        <p:txBody>
          <a:bodyPr>
            <a:normAutofit fontScale="62500" lnSpcReduction="20000"/>
          </a:bodyPr>
          <a:lstStyle/>
          <a:p>
            <a:r>
              <a:rPr lang="hu-HU" cap="none" dirty="0">
                <a:solidFill>
                  <a:schemeClr val="tx1"/>
                </a:solidFill>
              </a:rPr>
              <a:t> 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Gulyás leves –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Goulash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	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Töltött káposzta –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cabbage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Magyaros 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töltött 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csirke-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Stuffed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chicken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Hungarian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style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</a:t>
            </a:r>
            <a:r>
              <a:rPr lang="hu-HU" b="1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Cigány pecsenye-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Gypsy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roast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Jókai bableves-Jókai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bean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Gundel palacsinta - Gundel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pancake</a:t>
            </a:r>
            <a:endParaRPr lang="hu-HU" b="1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tyúkhús leves-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Újházy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hen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soup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Dobos torta- Dobos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Somlói galuska- Somlói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sponge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Rakott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burgonya-Potato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layer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Rántott sertésborda-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Breaded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pork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cutlets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 Pacal pörkölt- </a:t>
            </a:r>
            <a:r>
              <a:rPr lang="hu-HU" b="1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ripe</a:t>
            </a:r>
            <a:r>
              <a:rPr lang="hu-HU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u-HU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stew</a:t>
            </a:r>
            <a:endParaRPr lang="hu-HU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hu-HU" cap="none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4267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10396883" cy="622300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latin typeface="Comic Sans MS" panose="030F0702030302020204" pitchFamily="66" charset="0"/>
              </a:rPr>
              <a:t>Parts</a:t>
            </a:r>
            <a:r>
              <a:rPr lang="hu-HU" sz="3600" b="1" dirty="0" smtClean="0">
                <a:latin typeface="Comic Sans MS" panose="030F0702030302020204" pitchFamily="66" charset="0"/>
              </a:rPr>
              <a:t> of </a:t>
            </a:r>
            <a:r>
              <a:rPr lang="hu-HU" sz="3600" b="1" dirty="0" err="1" smtClean="0">
                <a:latin typeface="Comic Sans MS" panose="030F0702030302020204" pitchFamily="66" charset="0"/>
              </a:rPr>
              <a:t>the</a:t>
            </a:r>
            <a:r>
              <a:rPr lang="hu-HU" sz="3600" b="1" dirty="0" smtClean="0">
                <a:latin typeface="Comic Sans MS" panose="030F0702030302020204" pitchFamily="66" charset="0"/>
              </a:rPr>
              <a:t> </a:t>
            </a:r>
            <a:r>
              <a:rPr lang="hu-HU" sz="3600" b="1" dirty="0" err="1" smtClean="0">
                <a:latin typeface="Comic Sans MS" panose="030F0702030302020204" pitchFamily="66" charset="0"/>
              </a:rPr>
              <a:t>menu</a:t>
            </a:r>
            <a:endParaRPr lang="hu-H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800" y="1549400"/>
            <a:ext cx="10394707" cy="3825185"/>
          </a:xfrm>
        </p:spPr>
        <p:txBody>
          <a:bodyPr anchor="t"/>
          <a:lstStyle/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Rakd helyes sorrendbe az étlap részeit!</a:t>
            </a:r>
          </a:p>
          <a:p>
            <a:pPr marL="0" indent="0">
              <a:buNone/>
            </a:pPr>
            <a:endParaRPr lang="hu-H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Main </a:t>
            </a:r>
            <a:r>
              <a:rPr lang="hu-HU" b="1" dirty="0" err="1" smtClean="0">
                <a:latin typeface="Comic Sans MS" panose="030F0702030302020204" pitchFamily="66" charset="0"/>
              </a:rPr>
              <a:t>course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Soups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Cold</a:t>
            </a:r>
            <a:r>
              <a:rPr lang="hu-HU" b="1" dirty="0" smtClean="0"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latin typeface="Comic Sans MS" panose="030F0702030302020204" pitchFamily="66" charset="0"/>
              </a:rPr>
              <a:t>starters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err="1" smtClean="0">
                <a:latin typeface="Comic Sans MS" panose="030F0702030302020204" pitchFamily="66" charset="0"/>
              </a:rPr>
              <a:t>Desserts</a:t>
            </a:r>
            <a:endParaRPr lang="hu-HU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Comic Sans MS" panose="030F0702030302020204" pitchFamily="66" charset="0"/>
              </a:rPr>
              <a:t>Hot </a:t>
            </a:r>
            <a:r>
              <a:rPr lang="hu-HU" b="1" dirty="0" err="1" smtClean="0">
                <a:latin typeface="Comic Sans MS" panose="030F0702030302020204" pitchFamily="66" charset="0"/>
              </a:rPr>
              <a:t>starters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83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114</TotalTime>
  <Words>91</Words>
  <Application>Microsoft Office PowerPoint</Application>
  <PresentationFormat>Szélesvásznú</PresentationFormat>
  <Paragraphs>47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Impact</vt:lpstr>
      <vt:lpstr>Fő esemény</vt:lpstr>
      <vt:lpstr>hungarian dishes</vt:lpstr>
      <vt:lpstr>Keresd a párját!</vt:lpstr>
      <vt:lpstr>megoldás</vt:lpstr>
      <vt:lpstr>Parts of the menu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dishies</dc:title>
  <dc:creator>Pusztainé Járó Zsuzsanna</dc:creator>
  <cp:lastModifiedBy>pusztaizt</cp:lastModifiedBy>
  <cp:revision>14</cp:revision>
  <dcterms:created xsi:type="dcterms:W3CDTF">2019-11-25T17:05:09Z</dcterms:created>
  <dcterms:modified xsi:type="dcterms:W3CDTF">2019-12-01T17:33:49Z</dcterms:modified>
</cp:coreProperties>
</file>