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0" r:id="rId3"/>
    <p:sldId id="288" r:id="rId4"/>
    <p:sldId id="289" r:id="rId5"/>
    <p:sldId id="292" r:id="rId6"/>
    <p:sldId id="291" r:id="rId7"/>
    <p:sldId id="295" r:id="rId8"/>
    <p:sldId id="296" r:id="rId9"/>
    <p:sldId id="297" r:id="rId10"/>
    <p:sldId id="299" r:id="rId11"/>
    <p:sldId id="298" r:id="rId12"/>
    <p:sldId id="301" r:id="rId13"/>
    <p:sldId id="302" r:id="rId14"/>
    <p:sldId id="303" r:id="rId15"/>
    <p:sldId id="304" r:id="rId16"/>
    <p:sldId id="307" r:id="rId17"/>
    <p:sldId id="305" r:id="rId18"/>
    <p:sldId id="306" r:id="rId19"/>
    <p:sldId id="308" r:id="rId20"/>
  </p:sldIdLst>
  <p:sldSz cx="9144000" cy="6858000" type="screen4x3"/>
  <p:notesSz cx="7086600" cy="102108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9435" autoAdjust="0"/>
  </p:normalViewPr>
  <p:slideViewPr>
    <p:cSldViewPr>
      <p:cViewPr varScale="1">
        <p:scale>
          <a:sx n="64" d="100"/>
          <a:sy n="64" d="100"/>
        </p:scale>
        <p:origin x="67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5EC55-35D1-4AE4-A399-322BA365B05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BDBDE9F-3B25-49C6-9C79-4FF75652C6E7}">
      <dgm:prSet phldrT="[Szöveg]"/>
      <dgm:spPr/>
      <dgm:t>
        <a:bodyPr/>
        <a:lstStyle/>
        <a:p>
          <a:r>
            <a:rPr lang="hu-HU" dirty="0" smtClean="0"/>
            <a:t>BAND SAW</a:t>
          </a:r>
          <a:endParaRPr lang="hu-HU" dirty="0"/>
        </a:p>
      </dgm:t>
    </dgm:pt>
    <dgm:pt modelId="{22A54F71-EBE1-4F9F-8A4C-18B8FCB16BD0}" type="parTrans" cxnId="{FE7A5553-883A-4FE0-9E60-18BD1EA398EF}">
      <dgm:prSet/>
      <dgm:spPr/>
      <dgm:t>
        <a:bodyPr/>
        <a:lstStyle/>
        <a:p>
          <a:endParaRPr lang="hu-HU"/>
        </a:p>
      </dgm:t>
    </dgm:pt>
    <dgm:pt modelId="{4BFF9980-A7D5-4D3A-A2EE-733DCC49F913}" type="sibTrans" cxnId="{FE7A5553-883A-4FE0-9E60-18BD1EA398EF}">
      <dgm:prSet/>
      <dgm:spPr/>
      <dgm:t>
        <a:bodyPr/>
        <a:lstStyle/>
        <a:p>
          <a:endParaRPr lang="hu-HU"/>
        </a:p>
      </dgm:t>
    </dgm:pt>
    <dgm:pt modelId="{11480AF7-B97D-410F-8F41-8D8D57981D72}">
      <dgm:prSet phldrT="[Szöveg]"/>
      <dgm:spPr/>
      <dgm:t>
        <a:bodyPr/>
        <a:lstStyle/>
        <a:p>
          <a:r>
            <a:rPr lang="en-GB" b="1" dirty="0" smtClean="0"/>
            <a:t>Saw curves gradually. Sudden twists may break the blade.</a:t>
          </a:r>
          <a:endParaRPr lang="hu-HU" dirty="0"/>
        </a:p>
      </dgm:t>
    </dgm:pt>
    <dgm:pt modelId="{DEB118FB-52A2-43E7-B376-3249E6251DE4}" type="parTrans" cxnId="{6A0D4A13-4585-46B0-9900-4C338A63A057}">
      <dgm:prSet/>
      <dgm:spPr/>
      <dgm:t>
        <a:bodyPr/>
        <a:lstStyle/>
        <a:p>
          <a:endParaRPr lang="hu-HU"/>
        </a:p>
      </dgm:t>
    </dgm:pt>
    <dgm:pt modelId="{4F217CC2-6B21-4951-80DE-6FA364BB77BE}" type="sibTrans" cxnId="{6A0D4A13-4585-46B0-9900-4C338A63A057}">
      <dgm:prSet/>
      <dgm:spPr/>
      <dgm:t>
        <a:bodyPr/>
        <a:lstStyle/>
        <a:p>
          <a:endParaRPr lang="hu-HU"/>
        </a:p>
      </dgm:t>
    </dgm:pt>
    <dgm:pt modelId="{93DF5626-6785-43B3-B3C6-B3A76BC5AA7B}">
      <dgm:prSet phldrT="[Szöveg]"/>
      <dgm:spPr/>
      <dgm:t>
        <a:bodyPr/>
        <a:lstStyle/>
        <a:p>
          <a:r>
            <a:rPr lang="hu-HU" dirty="0" smtClean="0"/>
            <a:t>TABLE SAW</a:t>
          </a:r>
          <a:endParaRPr lang="hu-HU" dirty="0"/>
        </a:p>
      </dgm:t>
    </dgm:pt>
    <dgm:pt modelId="{C7635DE5-1BF7-4BEE-B941-372E5E5DFA86}" type="parTrans" cxnId="{E9537C1C-3380-41C1-A838-6D1D7F547E88}">
      <dgm:prSet/>
      <dgm:spPr/>
      <dgm:t>
        <a:bodyPr/>
        <a:lstStyle/>
        <a:p>
          <a:endParaRPr lang="hu-HU"/>
        </a:p>
      </dgm:t>
    </dgm:pt>
    <dgm:pt modelId="{4A74CB77-CCFC-474E-8944-E9EB77F16CD8}" type="sibTrans" cxnId="{E9537C1C-3380-41C1-A838-6D1D7F547E88}">
      <dgm:prSet/>
      <dgm:spPr/>
      <dgm:t>
        <a:bodyPr/>
        <a:lstStyle/>
        <a:p>
          <a:endParaRPr lang="hu-HU"/>
        </a:p>
      </dgm:t>
    </dgm:pt>
    <dgm:pt modelId="{0AB5A8A1-FFE3-42E4-B051-22AB3CE2EDBB}">
      <dgm:prSet phldrT="[Szöveg]"/>
      <dgm:spPr/>
      <dgm:t>
        <a:bodyPr/>
        <a:lstStyle/>
        <a:p>
          <a:r>
            <a:rPr lang="en-GB" b="1" dirty="0" smtClean="0"/>
            <a:t>Use a push stick to feed a workpiece rather than risk touching a cutter</a:t>
          </a:r>
          <a:endParaRPr lang="hu-HU" dirty="0"/>
        </a:p>
      </dgm:t>
    </dgm:pt>
    <dgm:pt modelId="{7DB8C538-16A2-418F-9C4C-68AEFB79ABD6}" type="parTrans" cxnId="{65826135-720D-4EA0-8168-B0AF064E50AB}">
      <dgm:prSet/>
      <dgm:spPr/>
      <dgm:t>
        <a:bodyPr/>
        <a:lstStyle/>
        <a:p>
          <a:endParaRPr lang="hu-HU"/>
        </a:p>
      </dgm:t>
    </dgm:pt>
    <dgm:pt modelId="{77F72309-E64E-4342-B26C-C960245F2767}" type="sibTrans" cxnId="{65826135-720D-4EA0-8168-B0AF064E50AB}">
      <dgm:prSet/>
      <dgm:spPr/>
      <dgm:t>
        <a:bodyPr/>
        <a:lstStyle/>
        <a:p>
          <a:endParaRPr lang="hu-HU"/>
        </a:p>
      </dgm:t>
    </dgm:pt>
    <dgm:pt modelId="{F0546B06-9F21-4A2B-8B00-BD9D0917DFCC}">
      <dgm:prSet phldrT="[Szöveg]"/>
      <dgm:spPr/>
      <dgm:t>
        <a:bodyPr/>
        <a:lstStyle/>
        <a:p>
          <a:r>
            <a:rPr lang="hu-HU" dirty="0" smtClean="0"/>
            <a:t>SURFACE PLANER</a:t>
          </a:r>
          <a:endParaRPr lang="hu-HU" dirty="0"/>
        </a:p>
      </dgm:t>
    </dgm:pt>
    <dgm:pt modelId="{1E241E89-CCD7-4406-9306-5A2115FEF7C9}" type="parTrans" cxnId="{2247E87F-934B-496E-9EF9-58D81FA09515}">
      <dgm:prSet/>
      <dgm:spPr/>
      <dgm:t>
        <a:bodyPr/>
        <a:lstStyle/>
        <a:p>
          <a:endParaRPr lang="hu-HU"/>
        </a:p>
      </dgm:t>
    </dgm:pt>
    <dgm:pt modelId="{52A1337D-C0AF-498B-9614-7CE9438916EE}" type="sibTrans" cxnId="{2247E87F-934B-496E-9EF9-58D81FA09515}">
      <dgm:prSet/>
      <dgm:spPr/>
      <dgm:t>
        <a:bodyPr/>
        <a:lstStyle/>
        <a:p>
          <a:endParaRPr lang="hu-HU"/>
        </a:p>
      </dgm:t>
    </dgm:pt>
    <dgm:pt modelId="{508D9F87-0974-42B3-A3B8-6CB5A31A05DE}">
      <dgm:prSet phldrT="[Szöveg]"/>
      <dgm:spPr/>
      <dgm:t>
        <a:bodyPr/>
        <a:lstStyle/>
        <a:p>
          <a:r>
            <a:rPr lang="en-GB" b="1" dirty="0" smtClean="0"/>
            <a:t>Never use THIS planer without a properly adjusted guard in position</a:t>
          </a:r>
          <a:endParaRPr lang="hu-HU" dirty="0"/>
        </a:p>
      </dgm:t>
    </dgm:pt>
    <dgm:pt modelId="{23D93382-B329-4FD3-90A9-64C39E9887C4}" type="parTrans" cxnId="{30D1DCB0-787A-465A-B9B2-1F71C3430634}">
      <dgm:prSet/>
      <dgm:spPr/>
      <dgm:t>
        <a:bodyPr/>
        <a:lstStyle/>
        <a:p>
          <a:endParaRPr lang="hu-HU"/>
        </a:p>
      </dgm:t>
    </dgm:pt>
    <dgm:pt modelId="{F815EEC8-B57F-42BC-9AAD-F598E9990310}" type="sibTrans" cxnId="{30D1DCB0-787A-465A-B9B2-1F71C3430634}">
      <dgm:prSet/>
      <dgm:spPr/>
      <dgm:t>
        <a:bodyPr/>
        <a:lstStyle/>
        <a:p>
          <a:endParaRPr lang="hu-HU"/>
        </a:p>
      </dgm:t>
    </dgm:pt>
    <dgm:pt modelId="{60DBD6D3-1471-456E-B53F-C53E4D68E2A0}">
      <dgm:prSet/>
      <dgm:spPr/>
      <dgm:t>
        <a:bodyPr/>
        <a:lstStyle/>
        <a:p>
          <a:r>
            <a:rPr lang="en-GB" b="1" smtClean="0"/>
            <a:t>Always adjust the blade guard and top guides as close as possible to the workpiece.</a:t>
          </a:r>
          <a:endParaRPr lang="hu-HU"/>
        </a:p>
      </dgm:t>
    </dgm:pt>
    <dgm:pt modelId="{0C678D1A-8E2D-45D5-8E93-A2415EB0F685}" type="parTrans" cxnId="{BA09EDB2-D196-4522-A945-F1220D0897A0}">
      <dgm:prSet/>
      <dgm:spPr/>
      <dgm:t>
        <a:bodyPr/>
        <a:lstStyle/>
        <a:p>
          <a:endParaRPr lang="hu-HU"/>
        </a:p>
      </dgm:t>
    </dgm:pt>
    <dgm:pt modelId="{59B9FE8A-9CE8-4C8F-945D-6C1F822CF1AC}" type="sibTrans" cxnId="{BA09EDB2-D196-4522-A945-F1220D0897A0}">
      <dgm:prSet/>
      <dgm:spPr/>
      <dgm:t>
        <a:bodyPr/>
        <a:lstStyle/>
        <a:p>
          <a:endParaRPr lang="hu-HU"/>
        </a:p>
      </dgm:t>
    </dgm:pt>
    <dgm:pt modelId="{69DACFB1-3AAE-4A81-A190-189450FBE3D4}">
      <dgm:prSet/>
      <dgm:spPr/>
      <dgm:t>
        <a:bodyPr/>
        <a:lstStyle/>
        <a:p>
          <a:r>
            <a:rPr lang="en-GB" b="1" dirty="0" smtClean="0"/>
            <a:t>Should a blade break or slip from the band wheels while you are using the saw, switch off immediately and stand back. Do not open the blade-access doors until the machine has come to a stop.</a:t>
          </a:r>
          <a:endParaRPr lang="hu-HU" dirty="0"/>
        </a:p>
      </dgm:t>
    </dgm:pt>
    <dgm:pt modelId="{FFC7408F-ACB5-4CF6-8366-A6B59CE0AA82}" type="parTrans" cxnId="{E6170BC8-B450-44D5-BEDD-04AEFD078A79}">
      <dgm:prSet/>
      <dgm:spPr/>
      <dgm:t>
        <a:bodyPr/>
        <a:lstStyle/>
        <a:p>
          <a:endParaRPr lang="hu-HU"/>
        </a:p>
      </dgm:t>
    </dgm:pt>
    <dgm:pt modelId="{C4CA63FC-82CF-4F0D-AAAD-53DE7720111F}" type="sibTrans" cxnId="{E6170BC8-B450-44D5-BEDD-04AEFD078A79}">
      <dgm:prSet/>
      <dgm:spPr/>
      <dgm:t>
        <a:bodyPr/>
        <a:lstStyle/>
        <a:p>
          <a:endParaRPr lang="hu-HU"/>
        </a:p>
      </dgm:t>
    </dgm:pt>
    <dgm:pt modelId="{B01650CF-2963-4EB1-A5C6-84B379348E9C}">
      <dgm:prSet/>
      <dgm:spPr/>
      <dgm:t>
        <a:bodyPr/>
        <a:lstStyle/>
        <a:p>
          <a:r>
            <a:rPr lang="en-GB" b="1" dirty="0" smtClean="0"/>
            <a:t>Don’t use this machine without the splitter</a:t>
          </a:r>
          <a:endParaRPr lang="hu-HU" dirty="0"/>
        </a:p>
      </dgm:t>
    </dgm:pt>
    <dgm:pt modelId="{D94B33A7-9B7A-462A-BA3C-8463A73E2E59}" type="parTrans" cxnId="{D4088B31-2621-4E87-BB94-B66C61AA7791}">
      <dgm:prSet/>
      <dgm:spPr/>
      <dgm:t>
        <a:bodyPr/>
        <a:lstStyle/>
        <a:p>
          <a:endParaRPr lang="hu-HU"/>
        </a:p>
      </dgm:t>
    </dgm:pt>
    <dgm:pt modelId="{CDADE299-165F-4A5B-8C55-EDE036C259AF}" type="sibTrans" cxnId="{D4088B31-2621-4E87-BB94-B66C61AA7791}">
      <dgm:prSet/>
      <dgm:spPr/>
      <dgm:t>
        <a:bodyPr/>
        <a:lstStyle/>
        <a:p>
          <a:endParaRPr lang="hu-HU"/>
        </a:p>
      </dgm:t>
    </dgm:pt>
    <dgm:pt modelId="{E3D1AB39-89FD-4B08-81F0-CBD639208A73}">
      <dgm:prSet/>
      <dgm:spPr/>
      <dgm:t>
        <a:bodyPr/>
        <a:lstStyle/>
        <a:p>
          <a:r>
            <a:rPr lang="en-GB" b="1" smtClean="0"/>
            <a:t>Don't attempt to surface plane a workpiece that is too short to be held firmly in both hands</a:t>
          </a:r>
          <a:endParaRPr lang="hu-HU"/>
        </a:p>
      </dgm:t>
    </dgm:pt>
    <dgm:pt modelId="{6334FE69-FE00-4A84-9F83-C221ACC0976E}" type="parTrans" cxnId="{2D2CC488-AE5E-47CC-91D1-6CF1F790A04F}">
      <dgm:prSet/>
      <dgm:spPr/>
      <dgm:t>
        <a:bodyPr/>
        <a:lstStyle/>
        <a:p>
          <a:endParaRPr lang="hu-HU"/>
        </a:p>
      </dgm:t>
    </dgm:pt>
    <dgm:pt modelId="{35843B94-299E-4981-A072-78BEDAB23E7B}" type="sibTrans" cxnId="{2D2CC488-AE5E-47CC-91D1-6CF1F790A04F}">
      <dgm:prSet/>
      <dgm:spPr/>
      <dgm:t>
        <a:bodyPr/>
        <a:lstStyle/>
        <a:p>
          <a:endParaRPr lang="hu-HU"/>
        </a:p>
      </dgm:t>
    </dgm:pt>
    <dgm:pt modelId="{D80FC653-5460-40DA-A319-16B40E3814FC}">
      <dgm:prSet/>
      <dgm:spPr/>
      <dgm:t>
        <a:bodyPr/>
        <a:lstStyle/>
        <a:p>
          <a:r>
            <a:rPr lang="en-GB" b="1" dirty="0" smtClean="0"/>
            <a:t>Pass the work from infeed to outfeed table</a:t>
          </a:r>
          <a:endParaRPr lang="hu-HU" dirty="0"/>
        </a:p>
      </dgm:t>
    </dgm:pt>
    <dgm:pt modelId="{463D1ADF-DEB7-4AED-B2DA-DBDFC9FFE063}" type="parTrans" cxnId="{1C886BCA-2C64-41BD-B697-7B105C09C25B}">
      <dgm:prSet/>
      <dgm:spPr/>
      <dgm:t>
        <a:bodyPr/>
        <a:lstStyle/>
        <a:p>
          <a:endParaRPr lang="hu-HU"/>
        </a:p>
      </dgm:t>
    </dgm:pt>
    <dgm:pt modelId="{981A88FC-35BB-4268-96B2-826084C76D59}" type="sibTrans" cxnId="{1C886BCA-2C64-41BD-B697-7B105C09C25B}">
      <dgm:prSet/>
      <dgm:spPr/>
      <dgm:t>
        <a:bodyPr/>
        <a:lstStyle/>
        <a:p>
          <a:endParaRPr lang="hu-HU"/>
        </a:p>
      </dgm:t>
    </dgm:pt>
    <dgm:pt modelId="{6190307C-5E87-4891-8051-FB241CB6F222}">
      <dgm:prSet phldrT="[Szöveg]"/>
      <dgm:spPr/>
      <dgm:t>
        <a:bodyPr/>
        <a:lstStyle/>
        <a:p>
          <a:r>
            <a:rPr lang="hu-HU" dirty="0" smtClean="0"/>
            <a:t>THICKNESS PLANER</a:t>
          </a:r>
          <a:endParaRPr lang="hu-HU" dirty="0"/>
        </a:p>
      </dgm:t>
    </dgm:pt>
    <dgm:pt modelId="{D84C2A3A-427C-4160-881F-20169B36B68B}" type="parTrans" cxnId="{3C19FBAB-F16B-450F-A189-0C1476FB04C5}">
      <dgm:prSet/>
      <dgm:spPr/>
      <dgm:t>
        <a:bodyPr/>
        <a:lstStyle/>
        <a:p>
          <a:endParaRPr lang="hu-HU"/>
        </a:p>
      </dgm:t>
    </dgm:pt>
    <dgm:pt modelId="{B369F25B-DE84-441A-BEF3-055DCED12019}" type="sibTrans" cxnId="{3C19FBAB-F16B-450F-A189-0C1476FB04C5}">
      <dgm:prSet/>
      <dgm:spPr/>
      <dgm:t>
        <a:bodyPr/>
        <a:lstStyle/>
        <a:p>
          <a:endParaRPr lang="hu-HU"/>
        </a:p>
      </dgm:t>
    </dgm:pt>
    <dgm:pt modelId="{CA41BB1B-F21A-47E3-A158-EA73250ECDCC}">
      <dgm:prSet phldrT="[Szöveg]"/>
      <dgm:spPr/>
      <dgm:t>
        <a:bodyPr/>
        <a:lstStyle/>
        <a:p>
          <a:endParaRPr lang="hu-HU" dirty="0"/>
        </a:p>
      </dgm:t>
    </dgm:pt>
    <dgm:pt modelId="{A29EBD2B-C26D-48EC-9B78-5F40F642193B}" type="parTrans" cxnId="{35DA497E-11C1-4879-B945-802051A1DC0B}">
      <dgm:prSet/>
      <dgm:spPr/>
      <dgm:t>
        <a:bodyPr/>
        <a:lstStyle/>
        <a:p>
          <a:endParaRPr lang="hu-HU"/>
        </a:p>
      </dgm:t>
    </dgm:pt>
    <dgm:pt modelId="{EB4319F0-5AC7-46D0-929D-325094A0B6B3}" type="sibTrans" cxnId="{35DA497E-11C1-4879-B945-802051A1DC0B}">
      <dgm:prSet/>
      <dgm:spPr/>
      <dgm:t>
        <a:bodyPr/>
        <a:lstStyle/>
        <a:p>
          <a:endParaRPr lang="hu-HU"/>
        </a:p>
      </dgm:t>
    </dgm:pt>
    <dgm:pt modelId="{6B0A119D-1B4B-4ECA-A2D2-5622815D201D}">
      <dgm:prSet phldrT="[Szöveg]"/>
      <dgm:spPr/>
      <dgm:t>
        <a:bodyPr/>
        <a:lstStyle/>
        <a:p>
          <a:r>
            <a:rPr lang="en-GB" b="1" dirty="0" smtClean="0"/>
            <a:t>The thickness of the lumber should be examined before you plane it.</a:t>
          </a:r>
          <a:endParaRPr lang="hu-HU" dirty="0"/>
        </a:p>
      </dgm:t>
    </dgm:pt>
    <dgm:pt modelId="{26D37896-C9F6-475F-B797-FFDB35DF572D}" type="parTrans" cxnId="{EA4C9244-8FF4-4C14-8735-EE7C8E4DA038}">
      <dgm:prSet/>
      <dgm:spPr/>
      <dgm:t>
        <a:bodyPr/>
        <a:lstStyle/>
        <a:p>
          <a:endParaRPr lang="hu-HU"/>
        </a:p>
      </dgm:t>
    </dgm:pt>
    <dgm:pt modelId="{D204321F-E64F-4986-AED3-5E32DC9F3D9F}" type="sibTrans" cxnId="{EA4C9244-8FF4-4C14-8735-EE7C8E4DA038}">
      <dgm:prSet/>
      <dgm:spPr/>
      <dgm:t>
        <a:bodyPr/>
        <a:lstStyle/>
        <a:p>
          <a:endParaRPr lang="hu-HU"/>
        </a:p>
      </dgm:t>
    </dgm:pt>
    <dgm:pt modelId="{2066521F-63D7-4701-BD88-B8CE7FE1A716}">
      <dgm:prSet phldrT="[Szöveg]"/>
      <dgm:spPr/>
      <dgm:t>
        <a:bodyPr/>
        <a:lstStyle/>
        <a:p>
          <a:r>
            <a:rPr lang="hu-HU" dirty="0" smtClean="0"/>
            <a:t>MOULDER</a:t>
          </a:r>
          <a:endParaRPr lang="hu-HU" dirty="0"/>
        </a:p>
      </dgm:t>
    </dgm:pt>
    <dgm:pt modelId="{382B2775-B84B-4E24-988A-069DD71EF8AD}" type="parTrans" cxnId="{BFA9F96C-E515-4B87-810B-3D750C070A1D}">
      <dgm:prSet/>
      <dgm:spPr/>
      <dgm:t>
        <a:bodyPr/>
        <a:lstStyle/>
        <a:p>
          <a:endParaRPr lang="hu-HU"/>
        </a:p>
      </dgm:t>
    </dgm:pt>
    <dgm:pt modelId="{3F638C68-71D1-41D6-88B3-E08332531B7F}" type="sibTrans" cxnId="{BFA9F96C-E515-4B87-810B-3D750C070A1D}">
      <dgm:prSet/>
      <dgm:spPr/>
      <dgm:t>
        <a:bodyPr/>
        <a:lstStyle/>
        <a:p>
          <a:endParaRPr lang="hu-HU"/>
        </a:p>
      </dgm:t>
    </dgm:pt>
    <dgm:pt modelId="{F21358BD-E7C8-452C-B245-779F493F3555}">
      <dgm:prSet phldrT="[Szöveg]"/>
      <dgm:spPr/>
      <dgm:t>
        <a:bodyPr/>
        <a:lstStyle/>
        <a:p>
          <a:endParaRPr lang="hu-HU" dirty="0"/>
        </a:p>
      </dgm:t>
    </dgm:pt>
    <dgm:pt modelId="{25A8D0B9-97F2-4FC1-9F25-ACE5EDB767F1}" type="parTrans" cxnId="{482A31DE-D26C-467E-A6C1-67C47C994BFB}">
      <dgm:prSet/>
      <dgm:spPr/>
      <dgm:t>
        <a:bodyPr/>
        <a:lstStyle/>
        <a:p>
          <a:endParaRPr lang="hu-HU"/>
        </a:p>
      </dgm:t>
    </dgm:pt>
    <dgm:pt modelId="{F592C1F7-B914-4A0E-93CA-71B24DA6EA98}" type="sibTrans" cxnId="{482A31DE-D26C-467E-A6C1-67C47C994BFB}">
      <dgm:prSet/>
      <dgm:spPr/>
      <dgm:t>
        <a:bodyPr/>
        <a:lstStyle/>
        <a:p>
          <a:endParaRPr lang="hu-HU"/>
        </a:p>
      </dgm:t>
    </dgm:pt>
    <dgm:pt modelId="{2AF60EE1-2B9C-4375-BC78-A4A685C0C128}">
      <dgm:prSet phldrT="[Szöveg]"/>
      <dgm:spPr/>
      <dgm:t>
        <a:bodyPr/>
        <a:lstStyle/>
        <a:p>
          <a:r>
            <a:rPr lang="en-GB" b="1" dirty="0" smtClean="0"/>
            <a:t>Remove large amounts of waste by making two or more passes.</a:t>
          </a:r>
          <a:endParaRPr lang="hu-HU" dirty="0"/>
        </a:p>
      </dgm:t>
    </dgm:pt>
    <dgm:pt modelId="{E6DC9E0F-F1D1-4F25-865D-5FE0F57A09C8}" type="parTrans" cxnId="{24D5CD81-B1CB-424E-9F0E-0BD3DC23E06B}">
      <dgm:prSet/>
      <dgm:spPr/>
      <dgm:t>
        <a:bodyPr/>
        <a:lstStyle/>
        <a:p>
          <a:endParaRPr lang="hu-HU"/>
        </a:p>
      </dgm:t>
    </dgm:pt>
    <dgm:pt modelId="{2ED93BC3-6782-4026-A3EC-90201B177A73}" type="sibTrans" cxnId="{24D5CD81-B1CB-424E-9F0E-0BD3DC23E06B}">
      <dgm:prSet/>
      <dgm:spPr/>
      <dgm:t>
        <a:bodyPr/>
        <a:lstStyle/>
        <a:p>
          <a:endParaRPr lang="hu-HU"/>
        </a:p>
      </dgm:t>
    </dgm:pt>
    <dgm:pt modelId="{E18BAAF8-1F2F-4C53-AAB7-1A794BEA8007}">
      <dgm:prSet phldrT="[Szöveg]"/>
      <dgm:spPr/>
      <dgm:t>
        <a:bodyPr/>
        <a:lstStyle/>
        <a:p>
          <a:endParaRPr lang="hu-HU" dirty="0"/>
        </a:p>
      </dgm:t>
    </dgm:pt>
    <dgm:pt modelId="{D3A09164-02B3-498B-AC40-D0636E29875F}" type="parTrans" cxnId="{4FC321AC-4A74-45C5-8ADA-90043FA66F01}">
      <dgm:prSet/>
      <dgm:spPr/>
      <dgm:t>
        <a:bodyPr/>
        <a:lstStyle/>
        <a:p>
          <a:endParaRPr lang="hu-HU"/>
        </a:p>
      </dgm:t>
    </dgm:pt>
    <dgm:pt modelId="{B20BB33A-6F26-452C-A92F-59BF3CFC7A96}" type="sibTrans" cxnId="{4FC321AC-4A74-45C5-8ADA-90043FA66F01}">
      <dgm:prSet/>
      <dgm:spPr/>
      <dgm:t>
        <a:bodyPr/>
        <a:lstStyle/>
        <a:p>
          <a:endParaRPr lang="hu-HU"/>
        </a:p>
      </dgm:t>
    </dgm:pt>
    <dgm:pt modelId="{8761F0D9-84F0-4F11-8745-6B0E2AD3856A}">
      <dgm:prSet/>
      <dgm:spPr/>
      <dgm:t>
        <a:bodyPr/>
        <a:lstStyle/>
        <a:p>
          <a:r>
            <a:rPr lang="en-GB" b="1" smtClean="0"/>
            <a:t>Before starting the machine, lower the table and remove any wood shavings, loose knots and slivers of wood from the table and roller assembly. </a:t>
          </a:r>
          <a:endParaRPr lang="hu-HU"/>
        </a:p>
      </dgm:t>
    </dgm:pt>
    <dgm:pt modelId="{3DBF0283-E9EE-406E-B2C4-7F7435A7E2A5}" type="parTrans" cxnId="{57A32AAA-217E-46E8-8B94-3BD7E926F7DD}">
      <dgm:prSet/>
      <dgm:spPr/>
      <dgm:t>
        <a:bodyPr/>
        <a:lstStyle/>
        <a:p>
          <a:endParaRPr lang="hu-HU"/>
        </a:p>
      </dgm:t>
    </dgm:pt>
    <dgm:pt modelId="{E59D8D9D-E19C-41F0-9EA1-BE2069E5FE0E}" type="sibTrans" cxnId="{57A32AAA-217E-46E8-8B94-3BD7E926F7DD}">
      <dgm:prSet/>
      <dgm:spPr/>
      <dgm:t>
        <a:bodyPr/>
        <a:lstStyle/>
        <a:p>
          <a:endParaRPr lang="hu-HU"/>
        </a:p>
      </dgm:t>
    </dgm:pt>
    <dgm:pt modelId="{D535D2E6-1795-4BC8-BC9E-CBFF6338FDD0}">
      <dgm:prSet/>
      <dgm:spPr/>
      <dgm:t>
        <a:bodyPr/>
        <a:lstStyle/>
        <a:p>
          <a:r>
            <a:rPr lang="en-GB" b="1" dirty="0" smtClean="0"/>
            <a:t>Never put your hands into a </a:t>
          </a:r>
          <a:r>
            <a:rPr lang="en-GB" b="1" dirty="0" err="1" smtClean="0"/>
            <a:t>thicknesser</a:t>
          </a:r>
          <a:r>
            <a:rPr lang="en-GB" b="1" dirty="0" smtClean="0"/>
            <a:t> to retrieve a workpiece or clear away shavings. </a:t>
          </a:r>
          <a:endParaRPr lang="hu-HU" dirty="0"/>
        </a:p>
      </dgm:t>
    </dgm:pt>
    <dgm:pt modelId="{14BFBEFC-6F76-4E1F-BA76-AC0AAA65FB95}" type="parTrans" cxnId="{4268A0EC-A327-4A9C-BE54-E7189FA97FEE}">
      <dgm:prSet/>
      <dgm:spPr/>
      <dgm:t>
        <a:bodyPr/>
        <a:lstStyle/>
        <a:p>
          <a:endParaRPr lang="hu-HU"/>
        </a:p>
      </dgm:t>
    </dgm:pt>
    <dgm:pt modelId="{93CB1CA2-7200-4663-BD91-E509E62DC195}" type="sibTrans" cxnId="{4268A0EC-A327-4A9C-BE54-E7189FA97FEE}">
      <dgm:prSet/>
      <dgm:spPr/>
      <dgm:t>
        <a:bodyPr/>
        <a:lstStyle/>
        <a:p>
          <a:endParaRPr lang="hu-HU"/>
        </a:p>
      </dgm:t>
    </dgm:pt>
    <dgm:pt modelId="{6713413E-152C-4B6A-B8C6-19FE3E22575E}">
      <dgm:prSet/>
      <dgm:spPr/>
      <dgm:t>
        <a:bodyPr/>
        <a:lstStyle/>
        <a:p>
          <a:r>
            <a:rPr lang="en-GB" b="1" dirty="0" smtClean="0"/>
            <a:t>Always keep your router cutters sharp.</a:t>
          </a:r>
          <a:endParaRPr lang="hu-HU" dirty="0"/>
        </a:p>
      </dgm:t>
    </dgm:pt>
    <dgm:pt modelId="{4CE903D8-D967-4B4E-A1E8-78058AFEFD00}" type="parTrans" cxnId="{EF099A7C-2630-4E2D-BBE6-52B16FF3F017}">
      <dgm:prSet/>
      <dgm:spPr/>
      <dgm:t>
        <a:bodyPr/>
        <a:lstStyle/>
        <a:p>
          <a:endParaRPr lang="hu-HU"/>
        </a:p>
      </dgm:t>
    </dgm:pt>
    <dgm:pt modelId="{B49613DB-6E8A-464B-81BF-1090C2E2BFB8}" type="sibTrans" cxnId="{EF099A7C-2630-4E2D-BBE6-52B16FF3F017}">
      <dgm:prSet/>
      <dgm:spPr/>
      <dgm:t>
        <a:bodyPr/>
        <a:lstStyle/>
        <a:p>
          <a:endParaRPr lang="hu-HU"/>
        </a:p>
      </dgm:t>
    </dgm:pt>
    <dgm:pt modelId="{29486809-A002-493B-8EC2-DC12E39142F7}" type="pres">
      <dgm:prSet presAssocID="{69D5EC55-35D1-4AE4-A399-322BA365B05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87587BD-4DD1-4142-AB0F-3096ADEABA3F}" type="pres">
      <dgm:prSet presAssocID="{1BDBDE9F-3B25-49C6-9C79-4FF75652C6E7}" presName="comp" presStyleCnt="0"/>
      <dgm:spPr/>
    </dgm:pt>
    <dgm:pt modelId="{6E7EF6F2-56BC-477A-BE7C-CE51B10C1B39}" type="pres">
      <dgm:prSet presAssocID="{1BDBDE9F-3B25-49C6-9C79-4FF75652C6E7}" presName="box" presStyleLbl="node1" presStyleIdx="0" presStyleCnt="5"/>
      <dgm:spPr/>
      <dgm:t>
        <a:bodyPr/>
        <a:lstStyle/>
        <a:p>
          <a:endParaRPr lang="hu-HU"/>
        </a:p>
      </dgm:t>
    </dgm:pt>
    <dgm:pt modelId="{AE486272-EFB0-4229-928B-4E80E55CA9CB}" type="pres">
      <dgm:prSet presAssocID="{1BDBDE9F-3B25-49C6-9C79-4FF75652C6E7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</dgm:pt>
    <dgm:pt modelId="{0B359138-F972-4D1D-A239-3BC9706D3FE3}" type="pres">
      <dgm:prSet presAssocID="{1BDBDE9F-3B25-49C6-9C79-4FF75652C6E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FBCC30A-9BDB-4717-9C49-FA7970A9D328}" type="pres">
      <dgm:prSet presAssocID="{4BFF9980-A7D5-4D3A-A2EE-733DCC49F913}" presName="spacer" presStyleCnt="0"/>
      <dgm:spPr/>
    </dgm:pt>
    <dgm:pt modelId="{A1638A10-B5C0-40B6-8EB2-554292DFE817}" type="pres">
      <dgm:prSet presAssocID="{93DF5626-6785-43B3-B3C6-B3A76BC5AA7B}" presName="comp" presStyleCnt="0"/>
      <dgm:spPr/>
    </dgm:pt>
    <dgm:pt modelId="{BEF4269E-C41F-41E7-85A3-C0851438CA95}" type="pres">
      <dgm:prSet presAssocID="{93DF5626-6785-43B3-B3C6-B3A76BC5AA7B}" presName="box" presStyleLbl="node1" presStyleIdx="1" presStyleCnt="5"/>
      <dgm:spPr/>
      <dgm:t>
        <a:bodyPr/>
        <a:lstStyle/>
        <a:p>
          <a:endParaRPr lang="hu-HU"/>
        </a:p>
      </dgm:t>
    </dgm:pt>
    <dgm:pt modelId="{6AE6B952-3B58-4D91-BEA6-D2DE30792C8B}" type="pres">
      <dgm:prSet presAssocID="{93DF5626-6785-43B3-B3C6-B3A76BC5AA7B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D207484D-3471-49F0-8EBC-7926C5B40009}" type="pres">
      <dgm:prSet presAssocID="{93DF5626-6785-43B3-B3C6-B3A76BC5AA7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B23A881-C7C3-4AF1-AA12-C11570F5CF05}" type="pres">
      <dgm:prSet presAssocID="{4A74CB77-CCFC-474E-8944-E9EB77F16CD8}" presName="spacer" presStyleCnt="0"/>
      <dgm:spPr/>
    </dgm:pt>
    <dgm:pt modelId="{27151FBE-0743-4C47-B7AC-E42F17384E3F}" type="pres">
      <dgm:prSet presAssocID="{F0546B06-9F21-4A2B-8B00-BD9D0917DFCC}" presName="comp" presStyleCnt="0"/>
      <dgm:spPr/>
    </dgm:pt>
    <dgm:pt modelId="{689F9A28-C3E2-4734-8876-934AD7EE5B22}" type="pres">
      <dgm:prSet presAssocID="{F0546B06-9F21-4A2B-8B00-BD9D0917DFCC}" presName="box" presStyleLbl="node1" presStyleIdx="2" presStyleCnt="5" custLinFactNeighborX="378" custLinFactNeighborY="136"/>
      <dgm:spPr/>
      <dgm:t>
        <a:bodyPr/>
        <a:lstStyle/>
        <a:p>
          <a:endParaRPr lang="hu-HU"/>
        </a:p>
      </dgm:t>
    </dgm:pt>
    <dgm:pt modelId="{F46ACF47-ECD2-43A9-8510-2B2868EAC025}" type="pres">
      <dgm:prSet presAssocID="{F0546B06-9F21-4A2B-8B00-BD9D0917DFCC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9EFD23FA-4DB3-45FC-91F6-460E0369E487}" type="pres">
      <dgm:prSet presAssocID="{F0546B06-9F21-4A2B-8B00-BD9D0917DFC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FF2CB4-B4B3-4699-852E-020F36C9B12D}" type="pres">
      <dgm:prSet presAssocID="{52A1337D-C0AF-498B-9614-7CE9438916EE}" presName="spacer" presStyleCnt="0"/>
      <dgm:spPr/>
    </dgm:pt>
    <dgm:pt modelId="{DACC152F-63BB-4541-9790-B2BA5A81DEFA}" type="pres">
      <dgm:prSet presAssocID="{6190307C-5E87-4891-8051-FB241CB6F222}" presName="comp" presStyleCnt="0"/>
      <dgm:spPr/>
    </dgm:pt>
    <dgm:pt modelId="{18ADA873-395B-4F00-805A-018743787457}" type="pres">
      <dgm:prSet presAssocID="{6190307C-5E87-4891-8051-FB241CB6F222}" presName="box" presStyleLbl="node1" presStyleIdx="3" presStyleCnt="5" custLinFactNeighborX="378" custLinFactNeighborY="136"/>
      <dgm:spPr/>
      <dgm:t>
        <a:bodyPr/>
        <a:lstStyle/>
        <a:p>
          <a:endParaRPr lang="hu-HU"/>
        </a:p>
      </dgm:t>
    </dgm:pt>
    <dgm:pt modelId="{D1879C01-1072-4A4E-950E-61C6A367CFDF}" type="pres">
      <dgm:prSet presAssocID="{6190307C-5E87-4891-8051-FB241CB6F222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D2821508-1466-476B-8D11-EAE040FD2C1D}" type="pres">
      <dgm:prSet presAssocID="{6190307C-5E87-4891-8051-FB241CB6F222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75E80D2-EEEE-4F9A-8077-F1F715158C9A}" type="pres">
      <dgm:prSet presAssocID="{B369F25B-DE84-441A-BEF3-055DCED12019}" presName="spacer" presStyleCnt="0"/>
      <dgm:spPr/>
    </dgm:pt>
    <dgm:pt modelId="{5467B7B6-974A-4593-AE5F-FB3B2C80BB1A}" type="pres">
      <dgm:prSet presAssocID="{2066521F-63D7-4701-BD88-B8CE7FE1A716}" presName="comp" presStyleCnt="0"/>
      <dgm:spPr/>
    </dgm:pt>
    <dgm:pt modelId="{65795C1B-1C74-4EEA-B9CB-35134B8FC8F5}" type="pres">
      <dgm:prSet presAssocID="{2066521F-63D7-4701-BD88-B8CE7FE1A716}" presName="box" presStyleLbl="node1" presStyleIdx="4" presStyleCnt="5" custLinFactNeighborX="378" custLinFactNeighborY="136"/>
      <dgm:spPr/>
      <dgm:t>
        <a:bodyPr/>
        <a:lstStyle/>
        <a:p>
          <a:endParaRPr lang="hu-HU"/>
        </a:p>
      </dgm:t>
    </dgm:pt>
    <dgm:pt modelId="{09EB277F-90EE-4A48-B3F9-6C21CFEA72F1}" type="pres">
      <dgm:prSet presAssocID="{2066521F-63D7-4701-BD88-B8CE7FE1A716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BBB158DC-7BF5-4D68-98CF-7F0D9B023712}" type="pres">
      <dgm:prSet presAssocID="{2066521F-63D7-4701-BD88-B8CE7FE1A716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AB1EE48-EC48-4844-BA02-0C021A72DC04}" type="presOf" srcId="{6190307C-5E87-4891-8051-FB241CB6F222}" destId="{18ADA873-395B-4F00-805A-018743787457}" srcOrd="0" destOrd="0" presId="urn:microsoft.com/office/officeart/2005/8/layout/vList4"/>
    <dgm:cxn modelId="{482A31DE-D26C-467E-A6C1-67C47C994BFB}" srcId="{2066521F-63D7-4701-BD88-B8CE7FE1A716}" destId="{F21358BD-E7C8-452C-B245-779F493F3555}" srcOrd="0" destOrd="0" parTransId="{25A8D0B9-97F2-4FC1-9F25-ACE5EDB767F1}" sibTransId="{F592C1F7-B914-4A0E-93CA-71B24DA6EA98}"/>
    <dgm:cxn modelId="{FF8C0374-77DB-4289-8990-0134885A80E8}" type="presOf" srcId="{6713413E-152C-4B6A-B8C6-19FE3E22575E}" destId="{65795C1B-1C74-4EEA-B9CB-35134B8FC8F5}" srcOrd="0" destOrd="3" presId="urn:microsoft.com/office/officeart/2005/8/layout/vList4"/>
    <dgm:cxn modelId="{886A84FB-DE14-4CE2-9513-A20CE310A9FC}" type="presOf" srcId="{508D9F87-0974-42B3-A3B8-6CB5A31A05DE}" destId="{9EFD23FA-4DB3-45FC-91F6-460E0369E487}" srcOrd="1" destOrd="1" presId="urn:microsoft.com/office/officeart/2005/8/layout/vList4"/>
    <dgm:cxn modelId="{2247E87F-934B-496E-9EF9-58D81FA09515}" srcId="{69D5EC55-35D1-4AE4-A399-322BA365B05A}" destId="{F0546B06-9F21-4A2B-8B00-BD9D0917DFCC}" srcOrd="2" destOrd="0" parTransId="{1E241E89-CCD7-4406-9306-5A2115FEF7C9}" sibTransId="{52A1337D-C0AF-498B-9614-7CE9438916EE}"/>
    <dgm:cxn modelId="{2BB7DA9B-EFFB-4C40-A5C9-34731F94B15C}" type="presOf" srcId="{69D5EC55-35D1-4AE4-A399-322BA365B05A}" destId="{29486809-A002-493B-8EC2-DC12E39142F7}" srcOrd="0" destOrd="0" presId="urn:microsoft.com/office/officeart/2005/8/layout/vList4"/>
    <dgm:cxn modelId="{30D25B28-76A0-4FFD-9633-D9B49D407984}" type="presOf" srcId="{508D9F87-0974-42B3-A3B8-6CB5A31A05DE}" destId="{689F9A28-C3E2-4734-8876-934AD7EE5B22}" srcOrd="0" destOrd="1" presId="urn:microsoft.com/office/officeart/2005/8/layout/vList4"/>
    <dgm:cxn modelId="{E6702294-1F7B-454A-9FD1-93B414A74361}" type="presOf" srcId="{60DBD6D3-1471-456E-B53F-C53E4D68E2A0}" destId="{0B359138-F972-4D1D-A239-3BC9706D3FE3}" srcOrd="1" destOrd="2" presId="urn:microsoft.com/office/officeart/2005/8/layout/vList4"/>
    <dgm:cxn modelId="{0FEB2A1D-AA70-474A-9090-6B264AE5CF3B}" type="presOf" srcId="{2AF60EE1-2B9C-4375-BC78-A4A685C0C128}" destId="{65795C1B-1C74-4EEA-B9CB-35134B8FC8F5}" srcOrd="0" destOrd="2" presId="urn:microsoft.com/office/officeart/2005/8/layout/vList4"/>
    <dgm:cxn modelId="{2C5CEF50-60EF-4F94-B350-57F9E0EFA901}" type="presOf" srcId="{D80FC653-5460-40DA-A319-16B40E3814FC}" destId="{9EFD23FA-4DB3-45FC-91F6-460E0369E487}" srcOrd="1" destOrd="3" presId="urn:microsoft.com/office/officeart/2005/8/layout/vList4"/>
    <dgm:cxn modelId="{EA4C9244-8FF4-4C14-8735-EE7C8E4DA038}" srcId="{CA41BB1B-F21A-47E3-A158-EA73250ECDCC}" destId="{6B0A119D-1B4B-4ECA-A2D2-5622815D201D}" srcOrd="0" destOrd="0" parTransId="{26D37896-C9F6-475F-B797-FFDB35DF572D}" sibTransId="{D204321F-E64F-4986-AED3-5E32DC9F3D9F}"/>
    <dgm:cxn modelId="{D8CF2905-2188-4B16-9C50-FF02C815D298}" type="presOf" srcId="{1BDBDE9F-3B25-49C6-9C79-4FF75652C6E7}" destId="{6E7EF6F2-56BC-477A-BE7C-CE51B10C1B39}" srcOrd="0" destOrd="0" presId="urn:microsoft.com/office/officeart/2005/8/layout/vList4"/>
    <dgm:cxn modelId="{BFA9F96C-E515-4B87-810B-3D750C070A1D}" srcId="{69D5EC55-35D1-4AE4-A399-322BA365B05A}" destId="{2066521F-63D7-4701-BD88-B8CE7FE1A716}" srcOrd="4" destOrd="0" parTransId="{382B2775-B84B-4E24-988A-069DD71EF8AD}" sibTransId="{3F638C68-71D1-41D6-88B3-E08332531B7F}"/>
    <dgm:cxn modelId="{A1E63FB9-C35A-4CD4-B504-4A75FD60C332}" type="presOf" srcId="{0AB5A8A1-FFE3-42E4-B051-22AB3CE2EDBB}" destId="{D207484D-3471-49F0-8EBC-7926C5B40009}" srcOrd="1" destOrd="1" presId="urn:microsoft.com/office/officeart/2005/8/layout/vList4"/>
    <dgm:cxn modelId="{FE7A5553-883A-4FE0-9E60-18BD1EA398EF}" srcId="{69D5EC55-35D1-4AE4-A399-322BA365B05A}" destId="{1BDBDE9F-3B25-49C6-9C79-4FF75652C6E7}" srcOrd="0" destOrd="0" parTransId="{22A54F71-EBE1-4F9F-8A4C-18B8FCB16BD0}" sibTransId="{4BFF9980-A7D5-4D3A-A2EE-733DCC49F913}"/>
    <dgm:cxn modelId="{C482E4A9-F29A-4B38-A28A-74A5F4C7F05B}" type="presOf" srcId="{CA41BB1B-F21A-47E3-A158-EA73250ECDCC}" destId="{D2821508-1466-476B-8D11-EAE040FD2C1D}" srcOrd="1" destOrd="1" presId="urn:microsoft.com/office/officeart/2005/8/layout/vList4"/>
    <dgm:cxn modelId="{3E111583-BE73-400F-8049-61D5291EC684}" type="presOf" srcId="{D535D2E6-1795-4BC8-BC9E-CBFF6338FDD0}" destId="{D2821508-1466-476B-8D11-EAE040FD2C1D}" srcOrd="1" destOrd="4" presId="urn:microsoft.com/office/officeart/2005/8/layout/vList4"/>
    <dgm:cxn modelId="{95FB2A92-71F2-4620-B8C3-267DA18BEE82}" type="presOf" srcId="{2AF60EE1-2B9C-4375-BC78-A4A685C0C128}" destId="{BBB158DC-7BF5-4D68-98CF-7F0D9B023712}" srcOrd="1" destOrd="2" presId="urn:microsoft.com/office/officeart/2005/8/layout/vList4"/>
    <dgm:cxn modelId="{65826135-720D-4EA0-8168-B0AF064E50AB}" srcId="{93DF5626-6785-43B3-B3C6-B3A76BC5AA7B}" destId="{0AB5A8A1-FFE3-42E4-B051-22AB3CE2EDBB}" srcOrd="0" destOrd="0" parTransId="{7DB8C538-16A2-418F-9C4C-68AEFB79ABD6}" sibTransId="{77F72309-E64E-4342-B26C-C960245F2767}"/>
    <dgm:cxn modelId="{FB9F6E2A-E359-4D8D-9E07-6F898B937790}" type="presOf" srcId="{CA41BB1B-F21A-47E3-A158-EA73250ECDCC}" destId="{18ADA873-395B-4F00-805A-018743787457}" srcOrd="0" destOrd="1" presId="urn:microsoft.com/office/officeart/2005/8/layout/vList4"/>
    <dgm:cxn modelId="{2F45256B-22E5-4A14-B50E-440B466DEC17}" type="presOf" srcId="{B01650CF-2963-4EB1-A5C6-84B379348E9C}" destId="{D207484D-3471-49F0-8EBC-7926C5B40009}" srcOrd="1" destOrd="2" presId="urn:microsoft.com/office/officeart/2005/8/layout/vList4"/>
    <dgm:cxn modelId="{48B0E0B9-DB89-444D-B2E0-42D7F2D96450}" type="presOf" srcId="{E3D1AB39-89FD-4B08-81F0-CBD639208A73}" destId="{9EFD23FA-4DB3-45FC-91F6-460E0369E487}" srcOrd="1" destOrd="2" presId="urn:microsoft.com/office/officeart/2005/8/layout/vList4"/>
    <dgm:cxn modelId="{4FC321AC-4A74-45C5-8ADA-90043FA66F01}" srcId="{2066521F-63D7-4701-BD88-B8CE7FE1A716}" destId="{E18BAAF8-1F2F-4C53-AAB7-1A794BEA8007}" srcOrd="1" destOrd="0" parTransId="{D3A09164-02B3-498B-AC40-D0636E29875F}" sibTransId="{B20BB33A-6F26-452C-A92F-59BF3CFC7A96}"/>
    <dgm:cxn modelId="{9092200A-964D-491B-8158-FDB1508442B1}" type="presOf" srcId="{E18BAAF8-1F2F-4C53-AAB7-1A794BEA8007}" destId="{BBB158DC-7BF5-4D68-98CF-7F0D9B023712}" srcOrd="1" destOrd="4" presId="urn:microsoft.com/office/officeart/2005/8/layout/vList4"/>
    <dgm:cxn modelId="{35DA497E-11C1-4879-B945-802051A1DC0B}" srcId="{6190307C-5E87-4891-8051-FB241CB6F222}" destId="{CA41BB1B-F21A-47E3-A158-EA73250ECDCC}" srcOrd="0" destOrd="0" parTransId="{A29EBD2B-C26D-48EC-9B78-5F40F642193B}" sibTransId="{EB4319F0-5AC7-46D0-929D-325094A0B6B3}"/>
    <dgm:cxn modelId="{57A32AAA-217E-46E8-8B94-3BD7E926F7DD}" srcId="{CA41BB1B-F21A-47E3-A158-EA73250ECDCC}" destId="{8761F0D9-84F0-4F11-8745-6B0E2AD3856A}" srcOrd="1" destOrd="0" parTransId="{3DBF0283-E9EE-406E-B2C4-7F7435A7E2A5}" sibTransId="{E59D8D9D-E19C-41F0-9EA1-BE2069E5FE0E}"/>
    <dgm:cxn modelId="{D4D0E7BD-7857-4FED-AA58-E528C2992D89}" type="presOf" srcId="{0AB5A8A1-FFE3-42E4-B051-22AB3CE2EDBB}" destId="{BEF4269E-C41F-41E7-85A3-C0851438CA95}" srcOrd="0" destOrd="1" presId="urn:microsoft.com/office/officeart/2005/8/layout/vList4"/>
    <dgm:cxn modelId="{3C19FBAB-F16B-450F-A189-0C1476FB04C5}" srcId="{69D5EC55-35D1-4AE4-A399-322BA365B05A}" destId="{6190307C-5E87-4891-8051-FB241CB6F222}" srcOrd="3" destOrd="0" parTransId="{D84C2A3A-427C-4160-881F-20169B36B68B}" sibTransId="{B369F25B-DE84-441A-BEF3-055DCED12019}"/>
    <dgm:cxn modelId="{6FD62D77-C763-4D92-A8A2-B7DF10E3831A}" type="presOf" srcId="{8761F0D9-84F0-4F11-8745-6B0E2AD3856A}" destId="{D2821508-1466-476B-8D11-EAE040FD2C1D}" srcOrd="1" destOrd="3" presId="urn:microsoft.com/office/officeart/2005/8/layout/vList4"/>
    <dgm:cxn modelId="{D1DE4A51-8F37-4051-B2E3-1F221315E116}" type="presOf" srcId="{93DF5626-6785-43B3-B3C6-B3A76BC5AA7B}" destId="{D207484D-3471-49F0-8EBC-7926C5B40009}" srcOrd="1" destOrd="0" presId="urn:microsoft.com/office/officeart/2005/8/layout/vList4"/>
    <dgm:cxn modelId="{AE5E6806-1CA4-4D63-AE1D-FCF4A1434E42}" type="presOf" srcId="{E3D1AB39-89FD-4B08-81F0-CBD639208A73}" destId="{689F9A28-C3E2-4734-8876-934AD7EE5B22}" srcOrd="0" destOrd="2" presId="urn:microsoft.com/office/officeart/2005/8/layout/vList4"/>
    <dgm:cxn modelId="{30D1DCB0-787A-465A-B9B2-1F71C3430634}" srcId="{F0546B06-9F21-4A2B-8B00-BD9D0917DFCC}" destId="{508D9F87-0974-42B3-A3B8-6CB5A31A05DE}" srcOrd="0" destOrd="0" parTransId="{23D93382-B329-4FD3-90A9-64C39E9887C4}" sibTransId="{F815EEC8-B57F-42BC-9AAD-F598E9990310}"/>
    <dgm:cxn modelId="{E6170BC8-B450-44D5-BEDD-04AEFD078A79}" srcId="{1BDBDE9F-3B25-49C6-9C79-4FF75652C6E7}" destId="{69DACFB1-3AAE-4A81-A190-189450FBE3D4}" srcOrd="2" destOrd="0" parTransId="{FFC7408F-ACB5-4CF6-8366-A6B59CE0AA82}" sibTransId="{C4CA63FC-82CF-4F0D-AAAD-53DE7720111F}"/>
    <dgm:cxn modelId="{3DCCA8E5-E2F0-416B-BDEC-6D2873395A67}" type="presOf" srcId="{1BDBDE9F-3B25-49C6-9C79-4FF75652C6E7}" destId="{0B359138-F972-4D1D-A239-3BC9706D3FE3}" srcOrd="1" destOrd="0" presId="urn:microsoft.com/office/officeart/2005/8/layout/vList4"/>
    <dgm:cxn modelId="{1C886BCA-2C64-41BD-B697-7B105C09C25B}" srcId="{F0546B06-9F21-4A2B-8B00-BD9D0917DFCC}" destId="{D80FC653-5460-40DA-A319-16B40E3814FC}" srcOrd="2" destOrd="0" parTransId="{463D1ADF-DEB7-4AED-B2DA-DBDFC9FFE063}" sibTransId="{981A88FC-35BB-4268-96B2-826084C76D59}"/>
    <dgm:cxn modelId="{BA09EDB2-D196-4522-A945-F1220D0897A0}" srcId="{1BDBDE9F-3B25-49C6-9C79-4FF75652C6E7}" destId="{60DBD6D3-1471-456E-B53F-C53E4D68E2A0}" srcOrd="1" destOrd="0" parTransId="{0C678D1A-8E2D-45D5-8E93-A2415EB0F685}" sibTransId="{59B9FE8A-9CE8-4C8F-945D-6C1F822CF1AC}"/>
    <dgm:cxn modelId="{E8FF4390-671F-46CB-AA54-51A87FDECD41}" type="presOf" srcId="{F0546B06-9F21-4A2B-8B00-BD9D0917DFCC}" destId="{9EFD23FA-4DB3-45FC-91F6-460E0369E487}" srcOrd="1" destOrd="0" presId="urn:microsoft.com/office/officeart/2005/8/layout/vList4"/>
    <dgm:cxn modelId="{4A906C4C-6862-4DF7-8497-CCEB9642E900}" type="presOf" srcId="{6713413E-152C-4B6A-B8C6-19FE3E22575E}" destId="{BBB158DC-7BF5-4D68-98CF-7F0D9B023712}" srcOrd="1" destOrd="3" presId="urn:microsoft.com/office/officeart/2005/8/layout/vList4"/>
    <dgm:cxn modelId="{706CAE8D-98C1-486D-965C-CE4CF1A54870}" type="presOf" srcId="{69DACFB1-3AAE-4A81-A190-189450FBE3D4}" destId="{6E7EF6F2-56BC-477A-BE7C-CE51B10C1B39}" srcOrd="0" destOrd="3" presId="urn:microsoft.com/office/officeart/2005/8/layout/vList4"/>
    <dgm:cxn modelId="{94439BED-D30C-43D2-849B-E4DA25265FD3}" type="presOf" srcId="{F21358BD-E7C8-452C-B245-779F493F3555}" destId="{65795C1B-1C74-4EEA-B9CB-35134B8FC8F5}" srcOrd="0" destOrd="1" presId="urn:microsoft.com/office/officeart/2005/8/layout/vList4"/>
    <dgm:cxn modelId="{FD6EF204-A4D0-4971-9B08-5DA38A9EC990}" type="presOf" srcId="{B01650CF-2963-4EB1-A5C6-84B379348E9C}" destId="{BEF4269E-C41F-41E7-85A3-C0851438CA95}" srcOrd="0" destOrd="2" presId="urn:microsoft.com/office/officeart/2005/8/layout/vList4"/>
    <dgm:cxn modelId="{09254CA0-288B-4B4A-BF8A-C4AA476DD4C2}" type="presOf" srcId="{11480AF7-B97D-410F-8F41-8D8D57981D72}" destId="{6E7EF6F2-56BC-477A-BE7C-CE51B10C1B39}" srcOrd="0" destOrd="1" presId="urn:microsoft.com/office/officeart/2005/8/layout/vList4"/>
    <dgm:cxn modelId="{558CE74B-8BE2-4312-98DE-66496B7DCE55}" type="presOf" srcId="{6190307C-5E87-4891-8051-FB241CB6F222}" destId="{D2821508-1466-476B-8D11-EAE040FD2C1D}" srcOrd="1" destOrd="0" presId="urn:microsoft.com/office/officeart/2005/8/layout/vList4"/>
    <dgm:cxn modelId="{A74B9F40-95EC-4560-B16A-DBE31BAFD0D5}" type="presOf" srcId="{2066521F-63D7-4701-BD88-B8CE7FE1A716}" destId="{BBB158DC-7BF5-4D68-98CF-7F0D9B023712}" srcOrd="1" destOrd="0" presId="urn:microsoft.com/office/officeart/2005/8/layout/vList4"/>
    <dgm:cxn modelId="{6A0D4A13-4585-46B0-9900-4C338A63A057}" srcId="{1BDBDE9F-3B25-49C6-9C79-4FF75652C6E7}" destId="{11480AF7-B97D-410F-8F41-8D8D57981D72}" srcOrd="0" destOrd="0" parTransId="{DEB118FB-52A2-43E7-B376-3249E6251DE4}" sibTransId="{4F217CC2-6B21-4951-80DE-6FA364BB77BE}"/>
    <dgm:cxn modelId="{4268A0EC-A327-4A9C-BE54-E7189FA97FEE}" srcId="{CA41BB1B-F21A-47E3-A158-EA73250ECDCC}" destId="{D535D2E6-1795-4BC8-BC9E-CBFF6338FDD0}" srcOrd="2" destOrd="0" parTransId="{14BFBEFC-6F76-4E1F-BA76-AC0AAA65FB95}" sibTransId="{93CB1CA2-7200-4663-BD91-E509E62DC195}"/>
    <dgm:cxn modelId="{24D5CD81-B1CB-424E-9F0E-0BD3DC23E06B}" srcId="{F21358BD-E7C8-452C-B245-779F493F3555}" destId="{2AF60EE1-2B9C-4375-BC78-A4A685C0C128}" srcOrd="0" destOrd="0" parTransId="{E6DC9E0F-F1D1-4F25-865D-5FE0F57A09C8}" sibTransId="{2ED93BC3-6782-4026-A3EC-90201B177A73}"/>
    <dgm:cxn modelId="{E9537C1C-3380-41C1-A838-6D1D7F547E88}" srcId="{69D5EC55-35D1-4AE4-A399-322BA365B05A}" destId="{93DF5626-6785-43B3-B3C6-B3A76BC5AA7B}" srcOrd="1" destOrd="0" parTransId="{C7635DE5-1BF7-4BEE-B941-372E5E5DFA86}" sibTransId="{4A74CB77-CCFC-474E-8944-E9EB77F16CD8}"/>
    <dgm:cxn modelId="{CD23C99C-0BD3-4649-8C39-3A927950DEB0}" type="presOf" srcId="{8761F0D9-84F0-4F11-8745-6B0E2AD3856A}" destId="{18ADA873-395B-4F00-805A-018743787457}" srcOrd="0" destOrd="3" presId="urn:microsoft.com/office/officeart/2005/8/layout/vList4"/>
    <dgm:cxn modelId="{F118D1EF-467B-4155-B49D-CBAC8117CDD3}" type="presOf" srcId="{F21358BD-E7C8-452C-B245-779F493F3555}" destId="{BBB158DC-7BF5-4D68-98CF-7F0D9B023712}" srcOrd="1" destOrd="1" presId="urn:microsoft.com/office/officeart/2005/8/layout/vList4"/>
    <dgm:cxn modelId="{A4450349-48EB-4BC4-A4E1-7B2D6322F84A}" type="presOf" srcId="{D80FC653-5460-40DA-A319-16B40E3814FC}" destId="{689F9A28-C3E2-4734-8876-934AD7EE5B22}" srcOrd="0" destOrd="3" presId="urn:microsoft.com/office/officeart/2005/8/layout/vList4"/>
    <dgm:cxn modelId="{EF099A7C-2630-4E2D-BBE6-52B16FF3F017}" srcId="{F21358BD-E7C8-452C-B245-779F493F3555}" destId="{6713413E-152C-4B6A-B8C6-19FE3E22575E}" srcOrd="1" destOrd="0" parTransId="{4CE903D8-D967-4B4E-A1E8-78058AFEFD00}" sibTransId="{B49613DB-6E8A-464B-81BF-1090C2E2BFB8}"/>
    <dgm:cxn modelId="{A8F6A039-1A54-4C9A-80D8-BB9A58C95459}" type="presOf" srcId="{11480AF7-B97D-410F-8F41-8D8D57981D72}" destId="{0B359138-F972-4D1D-A239-3BC9706D3FE3}" srcOrd="1" destOrd="1" presId="urn:microsoft.com/office/officeart/2005/8/layout/vList4"/>
    <dgm:cxn modelId="{8B56C3C8-66B8-44EF-AD59-2A83B6333727}" type="presOf" srcId="{F0546B06-9F21-4A2B-8B00-BD9D0917DFCC}" destId="{689F9A28-C3E2-4734-8876-934AD7EE5B22}" srcOrd="0" destOrd="0" presId="urn:microsoft.com/office/officeart/2005/8/layout/vList4"/>
    <dgm:cxn modelId="{2D2CC488-AE5E-47CC-91D1-6CF1F790A04F}" srcId="{F0546B06-9F21-4A2B-8B00-BD9D0917DFCC}" destId="{E3D1AB39-89FD-4B08-81F0-CBD639208A73}" srcOrd="1" destOrd="0" parTransId="{6334FE69-FE00-4A84-9F83-C221ACC0976E}" sibTransId="{35843B94-299E-4981-A072-78BEDAB23E7B}"/>
    <dgm:cxn modelId="{FF6FDDDF-35FE-4105-9DFB-0BED9156AC4B}" type="presOf" srcId="{60DBD6D3-1471-456E-B53F-C53E4D68E2A0}" destId="{6E7EF6F2-56BC-477A-BE7C-CE51B10C1B39}" srcOrd="0" destOrd="2" presId="urn:microsoft.com/office/officeart/2005/8/layout/vList4"/>
    <dgm:cxn modelId="{D4088B31-2621-4E87-BB94-B66C61AA7791}" srcId="{93DF5626-6785-43B3-B3C6-B3A76BC5AA7B}" destId="{B01650CF-2963-4EB1-A5C6-84B379348E9C}" srcOrd="1" destOrd="0" parTransId="{D94B33A7-9B7A-462A-BA3C-8463A73E2E59}" sibTransId="{CDADE299-165F-4A5B-8C55-EDE036C259AF}"/>
    <dgm:cxn modelId="{0C006480-4350-4054-A8BD-6A6F12C35EF8}" type="presOf" srcId="{6B0A119D-1B4B-4ECA-A2D2-5622815D201D}" destId="{18ADA873-395B-4F00-805A-018743787457}" srcOrd="0" destOrd="2" presId="urn:microsoft.com/office/officeart/2005/8/layout/vList4"/>
    <dgm:cxn modelId="{7B8FC12B-A877-4099-9AF3-CAD2AE865F8C}" type="presOf" srcId="{69DACFB1-3AAE-4A81-A190-189450FBE3D4}" destId="{0B359138-F972-4D1D-A239-3BC9706D3FE3}" srcOrd="1" destOrd="3" presId="urn:microsoft.com/office/officeart/2005/8/layout/vList4"/>
    <dgm:cxn modelId="{29D84DC0-BAFC-4308-87E0-897FA32A51E5}" type="presOf" srcId="{D535D2E6-1795-4BC8-BC9E-CBFF6338FDD0}" destId="{18ADA873-395B-4F00-805A-018743787457}" srcOrd="0" destOrd="4" presId="urn:microsoft.com/office/officeart/2005/8/layout/vList4"/>
    <dgm:cxn modelId="{D9EC92E1-95CC-4274-8BB5-1907B604F280}" type="presOf" srcId="{2066521F-63D7-4701-BD88-B8CE7FE1A716}" destId="{65795C1B-1C74-4EEA-B9CB-35134B8FC8F5}" srcOrd="0" destOrd="0" presId="urn:microsoft.com/office/officeart/2005/8/layout/vList4"/>
    <dgm:cxn modelId="{8D03C222-CF1F-4A06-902D-698627A0286F}" type="presOf" srcId="{E18BAAF8-1F2F-4C53-AAB7-1A794BEA8007}" destId="{65795C1B-1C74-4EEA-B9CB-35134B8FC8F5}" srcOrd="0" destOrd="4" presId="urn:microsoft.com/office/officeart/2005/8/layout/vList4"/>
    <dgm:cxn modelId="{91DA6168-4874-4341-AAA2-832E1601149F}" type="presOf" srcId="{6B0A119D-1B4B-4ECA-A2D2-5622815D201D}" destId="{D2821508-1466-476B-8D11-EAE040FD2C1D}" srcOrd="1" destOrd="2" presId="urn:microsoft.com/office/officeart/2005/8/layout/vList4"/>
    <dgm:cxn modelId="{8E740540-DB7B-4064-B9E1-B5F13809238A}" type="presOf" srcId="{93DF5626-6785-43B3-B3C6-B3A76BC5AA7B}" destId="{BEF4269E-C41F-41E7-85A3-C0851438CA95}" srcOrd="0" destOrd="0" presId="urn:microsoft.com/office/officeart/2005/8/layout/vList4"/>
    <dgm:cxn modelId="{EE93F93C-1A73-43B5-B61A-5A17F60AC95D}" type="presParOf" srcId="{29486809-A002-493B-8EC2-DC12E39142F7}" destId="{387587BD-4DD1-4142-AB0F-3096ADEABA3F}" srcOrd="0" destOrd="0" presId="urn:microsoft.com/office/officeart/2005/8/layout/vList4"/>
    <dgm:cxn modelId="{C2233C6B-E000-4A6A-8A46-C811883BF79B}" type="presParOf" srcId="{387587BD-4DD1-4142-AB0F-3096ADEABA3F}" destId="{6E7EF6F2-56BC-477A-BE7C-CE51B10C1B39}" srcOrd="0" destOrd="0" presId="urn:microsoft.com/office/officeart/2005/8/layout/vList4"/>
    <dgm:cxn modelId="{8E3CFC7E-D9A4-4354-8E78-1FB3ABCFE71B}" type="presParOf" srcId="{387587BD-4DD1-4142-AB0F-3096ADEABA3F}" destId="{AE486272-EFB0-4229-928B-4E80E55CA9CB}" srcOrd="1" destOrd="0" presId="urn:microsoft.com/office/officeart/2005/8/layout/vList4"/>
    <dgm:cxn modelId="{7C4EDA84-1EDA-4FDA-B8B1-A082E1D7C231}" type="presParOf" srcId="{387587BD-4DD1-4142-AB0F-3096ADEABA3F}" destId="{0B359138-F972-4D1D-A239-3BC9706D3FE3}" srcOrd="2" destOrd="0" presId="urn:microsoft.com/office/officeart/2005/8/layout/vList4"/>
    <dgm:cxn modelId="{1A5BBB7F-256E-44CE-BCE1-71ABC15A45FE}" type="presParOf" srcId="{29486809-A002-493B-8EC2-DC12E39142F7}" destId="{8FBCC30A-9BDB-4717-9C49-FA7970A9D328}" srcOrd="1" destOrd="0" presId="urn:microsoft.com/office/officeart/2005/8/layout/vList4"/>
    <dgm:cxn modelId="{626CFF54-7499-4F01-8478-BBC6463DE821}" type="presParOf" srcId="{29486809-A002-493B-8EC2-DC12E39142F7}" destId="{A1638A10-B5C0-40B6-8EB2-554292DFE817}" srcOrd="2" destOrd="0" presId="urn:microsoft.com/office/officeart/2005/8/layout/vList4"/>
    <dgm:cxn modelId="{B47720C7-F578-4555-9559-D255545EF420}" type="presParOf" srcId="{A1638A10-B5C0-40B6-8EB2-554292DFE817}" destId="{BEF4269E-C41F-41E7-85A3-C0851438CA95}" srcOrd="0" destOrd="0" presId="urn:microsoft.com/office/officeart/2005/8/layout/vList4"/>
    <dgm:cxn modelId="{D81DC097-52C4-48AC-927B-CF616DAD0A6D}" type="presParOf" srcId="{A1638A10-B5C0-40B6-8EB2-554292DFE817}" destId="{6AE6B952-3B58-4D91-BEA6-D2DE30792C8B}" srcOrd="1" destOrd="0" presId="urn:microsoft.com/office/officeart/2005/8/layout/vList4"/>
    <dgm:cxn modelId="{A640972E-A9C8-4F15-B476-974225DC0C59}" type="presParOf" srcId="{A1638A10-B5C0-40B6-8EB2-554292DFE817}" destId="{D207484D-3471-49F0-8EBC-7926C5B40009}" srcOrd="2" destOrd="0" presId="urn:microsoft.com/office/officeart/2005/8/layout/vList4"/>
    <dgm:cxn modelId="{C0FFD38C-51E3-45A3-B9B6-8E414296C869}" type="presParOf" srcId="{29486809-A002-493B-8EC2-DC12E39142F7}" destId="{1B23A881-C7C3-4AF1-AA12-C11570F5CF05}" srcOrd="3" destOrd="0" presId="urn:microsoft.com/office/officeart/2005/8/layout/vList4"/>
    <dgm:cxn modelId="{EF62F580-B99E-4A04-91BF-0DDF527E4E64}" type="presParOf" srcId="{29486809-A002-493B-8EC2-DC12E39142F7}" destId="{27151FBE-0743-4C47-B7AC-E42F17384E3F}" srcOrd="4" destOrd="0" presId="urn:microsoft.com/office/officeart/2005/8/layout/vList4"/>
    <dgm:cxn modelId="{B688232F-642B-445E-9809-C58BBDEA391E}" type="presParOf" srcId="{27151FBE-0743-4C47-B7AC-E42F17384E3F}" destId="{689F9A28-C3E2-4734-8876-934AD7EE5B22}" srcOrd="0" destOrd="0" presId="urn:microsoft.com/office/officeart/2005/8/layout/vList4"/>
    <dgm:cxn modelId="{1A1745F3-38F1-4BD9-8B8E-66276F438A55}" type="presParOf" srcId="{27151FBE-0743-4C47-B7AC-E42F17384E3F}" destId="{F46ACF47-ECD2-43A9-8510-2B2868EAC025}" srcOrd="1" destOrd="0" presId="urn:microsoft.com/office/officeart/2005/8/layout/vList4"/>
    <dgm:cxn modelId="{86264555-B563-4524-B66A-D208D4F446D6}" type="presParOf" srcId="{27151FBE-0743-4C47-B7AC-E42F17384E3F}" destId="{9EFD23FA-4DB3-45FC-91F6-460E0369E487}" srcOrd="2" destOrd="0" presId="urn:microsoft.com/office/officeart/2005/8/layout/vList4"/>
    <dgm:cxn modelId="{A8932E9B-BEE2-4EBA-91BB-CFF212D3BB0A}" type="presParOf" srcId="{29486809-A002-493B-8EC2-DC12E39142F7}" destId="{54FF2CB4-B4B3-4699-852E-020F36C9B12D}" srcOrd="5" destOrd="0" presId="urn:microsoft.com/office/officeart/2005/8/layout/vList4"/>
    <dgm:cxn modelId="{964B2B02-6E20-41C0-8380-18A93C26E875}" type="presParOf" srcId="{29486809-A002-493B-8EC2-DC12E39142F7}" destId="{DACC152F-63BB-4541-9790-B2BA5A81DEFA}" srcOrd="6" destOrd="0" presId="urn:microsoft.com/office/officeart/2005/8/layout/vList4"/>
    <dgm:cxn modelId="{F7B793BD-E8A0-4A50-A178-46E8A244CF92}" type="presParOf" srcId="{DACC152F-63BB-4541-9790-B2BA5A81DEFA}" destId="{18ADA873-395B-4F00-805A-018743787457}" srcOrd="0" destOrd="0" presId="urn:microsoft.com/office/officeart/2005/8/layout/vList4"/>
    <dgm:cxn modelId="{715DFA58-1F8F-4F1E-88BE-051B839DB719}" type="presParOf" srcId="{DACC152F-63BB-4541-9790-B2BA5A81DEFA}" destId="{D1879C01-1072-4A4E-950E-61C6A367CFDF}" srcOrd="1" destOrd="0" presId="urn:microsoft.com/office/officeart/2005/8/layout/vList4"/>
    <dgm:cxn modelId="{83546CDE-AAF9-4E37-98E6-7B528085EE03}" type="presParOf" srcId="{DACC152F-63BB-4541-9790-B2BA5A81DEFA}" destId="{D2821508-1466-476B-8D11-EAE040FD2C1D}" srcOrd="2" destOrd="0" presId="urn:microsoft.com/office/officeart/2005/8/layout/vList4"/>
    <dgm:cxn modelId="{10E3BAAF-5D9C-4D24-9D06-B90C006DEEC8}" type="presParOf" srcId="{29486809-A002-493B-8EC2-DC12E39142F7}" destId="{C75E80D2-EEEE-4F9A-8077-F1F715158C9A}" srcOrd="7" destOrd="0" presId="urn:microsoft.com/office/officeart/2005/8/layout/vList4"/>
    <dgm:cxn modelId="{99C62093-31FB-4BB3-A919-6E07219B3E86}" type="presParOf" srcId="{29486809-A002-493B-8EC2-DC12E39142F7}" destId="{5467B7B6-974A-4593-AE5F-FB3B2C80BB1A}" srcOrd="8" destOrd="0" presId="urn:microsoft.com/office/officeart/2005/8/layout/vList4"/>
    <dgm:cxn modelId="{B8736CDB-C3FF-4C3B-9445-B67AE05EFFA3}" type="presParOf" srcId="{5467B7B6-974A-4593-AE5F-FB3B2C80BB1A}" destId="{65795C1B-1C74-4EEA-B9CB-35134B8FC8F5}" srcOrd="0" destOrd="0" presId="urn:microsoft.com/office/officeart/2005/8/layout/vList4"/>
    <dgm:cxn modelId="{F4DCDFAB-9C6F-440E-8989-3A460C7586B4}" type="presParOf" srcId="{5467B7B6-974A-4593-AE5F-FB3B2C80BB1A}" destId="{09EB277F-90EE-4A48-B3F9-6C21CFEA72F1}" srcOrd="1" destOrd="0" presId="urn:microsoft.com/office/officeart/2005/8/layout/vList4"/>
    <dgm:cxn modelId="{6D17702C-B8D4-4A2C-9B34-95CEF603E797}" type="presParOf" srcId="{5467B7B6-974A-4593-AE5F-FB3B2C80BB1A}" destId="{BBB158DC-7BF5-4D68-98CF-7F0D9B0237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EF6F2-56BC-477A-BE7C-CE51B10C1B39}">
      <dsp:nvSpPr>
        <dsp:cNvPr id="0" name=""/>
        <dsp:cNvSpPr/>
      </dsp:nvSpPr>
      <dsp:spPr>
        <a:xfrm>
          <a:off x="0" y="0"/>
          <a:ext cx="8183562" cy="986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BAND SAW</a:t>
          </a:r>
          <a:endParaRPr lang="hu-HU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b="1" kern="1200" dirty="0" smtClean="0"/>
            <a:t>Saw curves gradually. Sudden twists may break the blade.</a:t>
          </a:r>
          <a:endParaRPr lang="hu-H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b="1" kern="1200" smtClean="0"/>
            <a:t>Always adjust the blade guard and top guides as close as possible to the workpiece.</a:t>
          </a:r>
          <a:endParaRPr lang="hu-HU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b="1" kern="1200" dirty="0" smtClean="0"/>
            <a:t>Should a blade break or slip from the band wheels while you are using the saw, switch off immediately and stand back. Do not open the blade-access doors until the machine has come to a stop.</a:t>
          </a:r>
          <a:endParaRPr lang="hu-HU" sz="900" kern="1200" dirty="0"/>
        </a:p>
      </dsp:txBody>
      <dsp:txXfrm>
        <a:off x="1735407" y="0"/>
        <a:ext cx="6448154" cy="986948"/>
      </dsp:txXfrm>
    </dsp:sp>
    <dsp:sp modelId="{AE486272-EFB0-4229-928B-4E80E55CA9CB}">
      <dsp:nvSpPr>
        <dsp:cNvPr id="0" name=""/>
        <dsp:cNvSpPr/>
      </dsp:nvSpPr>
      <dsp:spPr>
        <a:xfrm>
          <a:off x="98694" y="98694"/>
          <a:ext cx="1636712" cy="7895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4269E-C41F-41E7-85A3-C0851438CA95}">
      <dsp:nvSpPr>
        <dsp:cNvPr id="0" name=""/>
        <dsp:cNvSpPr/>
      </dsp:nvSpPr>
      <dsp:spPr>
        <a:xfrm>
          <a:off x="0" y="1085643"/>
          <a:ext cx="8183562" cy="986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TABLE SAW</a:t>
          </a:r>
          <a:endParaRPr lang="hu-HU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b="1" kern="1200" dirty="0" smtClean="0"/>
            <a:t>Use a push stick to feed a workpiece rather than risk touching a cutter</a:t>
          </a:r>
          <a:endParaRPr lang="hu-H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b="1" kern="1200" dirty="0" smtClean="0"/>
            <a:t>Don’t use this machine without the splitter</a:t>
          </a:r>
          <a:endParaRPr lang="hu-HU" sz="900" kern="1200" dirty="0"/>
        </a:p>
      </dsp:txBody>
      <dsp:txXfrm>
        <a:off x="1735407" y="1085643"/>
        <a:ext cx="6448154" cy="986948"/>
      </dsp:txXfrm>
    </dsp:sp>
    <dsp:sp modelId="{6AE6B952-3B58-4D91-BEA6-D2DE30792C8B}">
      <dsp:nvSpPr>
        <dsp:cNvPr id="0" name=""/>
        <dsp:cNvSpPr/>
      </dsp:nvSpPr>
      <dsp:spPr>
        <a:xfrm>
          <a:off x="98694" y="1184338"/>
          <a:ext cx="1636712" cy="7895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F9A28-C3E2-4734-8876-934AD7EE5B22}">
      <dsp:nvSpPr>
        <dsp:cNvPr id="0" name=""/>
        <dsp:cNvSpPr/>
      </dsp:nvSpPr>
      <dsp:spPr>
        <a:xfrm>
          <a:off x="0" y="2172629"/>
          <a:ext cx="8183562" cy="986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SURFACE PLANER</a:t>
          </a:r>
          <a:endParaRPr lang="hu-HU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b="1" kern="1200" dirty="0" smtClean="0"/>
            <a:t>Never use THIS planer without a properly adjusted guard in position</a:t>
          </a:r>
          <a:endParaRPr lang="hu-H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b="1" kern="1200" smtClean="0"/>
            <a:t>Don't attempt to surface plane a workpiece that is too short to be held firmly in both hands</a:t>
          </a:r>
          <a:endParaRPr lang="hu-HU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b="1" kern="1200" dirty="0" smtClean="0"/>
            <a:t>Pass the work from infeed to outfeed table</a:t>
          </a:r>
          <a:endParaRPr lang="hu-HU" sz="900" kern="1200" dirty="0"/>
        </a:p>
      </dsp:txBody>
      <dsp:txXfrm>
        <a:off x="1735407" y="2172629"/>
        <a:ext cx="6448154" cy="986948"/>
      </dsp:txXfrm>
    </dsp:sp>
    <dsp:sp modelId="{F46ACF47-ECD2-43A9-8510-2B2868EAC025}">
      <dsp:nvSpPr>
        <dsp:cNvPr id="0" name=""/>
        <dsp:cNvSpPr/>
      </dsp:nvSpPr>
      <dsp:spPr>
        <a:xfrm>
          <a:off x="98694" y="2269981"/>
          <a:ext cx="1636712" cy="7895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DA873-395B-4F00-805A-018743787457}">
      <dsp:nvSpPr>
        <dsp:cNvPr id="0" name=""/>
        <dsp:cNvSpPr/>
      </dsp:nvSpPr>
      <dsp:spPr>
        <a:xfrm>
          <a:off x="0" y="3258272"/>
          <a:ext cx="8183562" cy="986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THICKNESS PLANER</a:t>
          </a:r>
          <a:endParaRPr lang="hu-HU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b="1" kern="1200" dirty="0" smtClean="0"/>
            <a:t>The thickness of the lumber should be examined before you plane it.</a:t>
          </a:r>
          <a:endParaRPr lang="hu-HU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b="1" kern="1200" smtClean="0"/>
            <a:t>Before starting the machine, lower the table and remove any wood shavings, loose knots and slivers of wood from the table and roller assembly. </a:t>
          </a:r>
          <a:endParaRPr lang="hu-HU" sz="900" kern="120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b="1" kern="1200" dirty="0" smtClean="0"/>
            <a:t>Never put your hands into a </a:t>
          </a:r>
          <a:r>
            <a:rPr lang="en-GB" sz="900" b="1" kern="1200" dirty="0" err="1" smtClean="0"/>
            <a:t>thicknesser</a:t>
          </a:r>
          <a:r>
            <a:rPr lang="en-GB" sz="900" b="1" kern="1200" dirty="0" smtClean="0"/>
            <a:t> to retrieve a workpiece or clear away shavings. </a:t>
          </a:r>
          <a:endParaRPr lang="hu-HU" sz="900" kern="1200" dirty="0"/>
        </a:p>
      </dsp:txBody>
      <dsp:txXfrm>
        <a:off x="1735407" y="3258272"/>
        <a:ext cx="6448154" cy="986948"/>
      </dsp:txXfrm>
    </dsp:sp>
    <dsp:sp modelId="{D1879C01-1072-4A4E-950E-61C6A367CFDF}">
      <dsp:nvSpPr>
        <dsp:cNvPr id="0" name=""/>
        <dsp:cNvSpPr/>
      </dsp:nvSpPr>
      <dsp:spPr>
        <a:xfrm>
          <a:off x="98694" y="3355625"/>
          <a:ext cx="1636712" cy="7895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95C1B-1C74-4EEA-B9CB-35134B8FC8F5}">
      <dsp:nvSpPr>
        <dsp:cNvPr id="0" name=""/>
        <dsp:cNvSpPr/>
      </dsp:nvSpPr>
      <dsp:spPr>
        <a:xfrm>
          <a:off x="0" y="4343915"/>
          <a:ext cx="8183562" cy="986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MOULDER</a:t>
          </a:r>
          <a:endParaRPr lang="hu-HU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b="1" kern="1200" dirty="0" smtClean="0"/>
            <a:t>Remove large amounts of waste by making two or more passes.</a:t>
          </a:r>
          <a:endParaRPr lang="hu-HU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b="1" kern="1200" dirty="0" smtClean="0"/>
            <a:t>Always keep your router cutters sharp.</a:t>
          </a:r>
          <a:endParaRPr lang="hu-H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900" kern="1200" dirty="0"/>
        </a:p>
      </dsp:txBody>
      <dsp:txXfrm>
        <a:off x="1735407" y="4343915"/>
        <a:ext cx="6448154" cy="986948"/>
      </dsp:txXfrm>
    </dsp:sp>
    <dsp:sp modelId="{09EB277F-90EE-4A48-B3F9-6C21CFEA72F1}">
      <dsp:nvSpPr>
        <dsp:cNvPr id="0" name=""/>
        <dsp:cNvSpPr/>
      </dsp:nvSpPr>
      <dsp:spPr>
        <a:xfrm>
          <a:off x="98694" y="4441268"/>
          <a:ext cx="1636712" cy="7895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5B56B-FF2F-4C94-957B-84FE8A94446B}" type="datetimeFigureOut">
              <a:rPr lang="hu-HU" smtClean="0"/>
              <a:pPr/>
              <a:t>2019. 12. 01.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698038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4014788" y="9698038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61CD7-E948-4BEC-98BE-B8798766A23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C34FC-2F69-4955-ACA8-7ED4EE5C0CA7}" type="datetimeFigureOut">
              <a:rPr lang="hu-HU" smtClean="0"/>
              <a:pPr/>
              <a:t>2019. 12. 01.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5175"/>
            <a:ext cx="5105400" cy="3829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8025" y="4849813"/>
            <a:ext cx="5670550" cy="4595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698038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14788" y="9698038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4F57-79F6-4716-80C9-B377338A69E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4F57-79F6-4716-80C9-B377338A69EE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1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Quizlet</a:t>
            </a:r>
            <a:r>
              <a:rPr lang="hu-HU" dirty="0" smtClean="0"/>
              <a:t> – szótár készítés kép beszúrással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4F57-79F6-4716-80C9-B377338A69EE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866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u-HU" dirty="0" err="1" smtClean="0"/>
              <a:t>Handle</a:t>
            </a:r>
            <a:endParaRPr lang="hu-HU" dirty="0" smtClean="0"/>
          </a:p>
          <a:p>
            <a:pPr marL="228600" indent="-228600">
              <a:buAutoNum type="arabicPeriod"/>
            </a:pPr>
            <a:r>
              <a:rPr lang="hu-HU" dirty="0" err="1" smtClean="0"/>
              <a:t>On</a:t>
            </a:r>
            <a:r>
              <a:rPr lang="hu-HU" dirty="0" smtClean="0"/>
              <a:t>/</a:t>
            </a:r>
            <a:r>
              <a:rPr lang="hu-HU" dirty="0" err="1" smtClean="0"/>
              <a:t>off</a:t>
            </a:r>
            <a:r>
              <a:rPr lang="hu-HU" dirty="0" smtClean="0"/>
              <a:t> </a:t>
            </a:r>
            <a:r>
              <a:rPr lang="hu-HU" dirty="0" err="1" smtClean="0"/>
              <a:t>trigger</a:t>
            </a:r>
            <a:endParaRPr lang="hu-HU" dirty="0" smtClean="0"/>
          </a:p>
          <a:p>
            <a:pPr marL="228600" indent="-228600">
              <a:buAutoNum type="arabicPeriod"/>
            </a:pPr>
            <a:r>
              <a:rPr lang="hu-HU" dirty="0" err="1" smtClean="0"/>
              <a:t>Speed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control</a:t>
            </a:r>
            <a:endParaRPr lang="hu-HU" dirty="0" smtClean="0"/>
          </a:p>
          <a:p>
            <a:pPr marL="228600" indent="-228600">
              <a:buAutoNum type="arabicPeriod"/>
            </a:pPr>
            <a:r>
              <a:rPr lang="hu-HU" dirty="0" err="1" smtClean="0"/>
              <a:t>Blade</a:t>
            </a:r>
            <a:endParaRPr lang="hu-HU" dirty="0" smtClean="0"/>
          </a:p>
          <a:p>
            <a:pPr marL="228600" indent="-228600">
              <a:buAutoNum type="arabicPeriod"/>
            </a:pPr>
            <a:r>
              <a:rPr lang="hu-HU" dirty="0" err="1" smtClean="0"/>
              <a:t>Base</a:t>
            </a:r>
            <a:r>
              <a:rPr lang="hu-HU" dirty="0" smtClean="0"/>
              <a:t> </a:t>
            </a:r>
            <a:r>
              <a:rPr lang="hu-HU" dirty="0" err="1" smtClean="0"/>
              <a:t>plate</a:t>
            </a:r>
            <a:endParaRPr lang="hu-HU" dirty="0" smtClean="0"/>
          </a:p>
          <a:p>
            <a:pPr marL="228600" indent="-228600">
              <a:buAutoNum type="arabicPeriod"/>
            </a:pPr>
            <a:r>
              <a:rPr lang="hu-HU" dirty="0" err="1" smtClean="0"/>
              <a:t>Power</a:t>
            </a:r>
            <a:r>
              <a:rPr lang="hu-HU" dirty="0" smtClean="0"/>
              <a:t> </a:t>
            </a:r>
            <a:r>
              <a:rPr lang="hu-HU" dirty="0" err="1" smtClean="0"/>
              <a:t>cord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4F57-79F6-4716-80C9-B377338A69EE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370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Kisgépekre vonatkozó előírások: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gyorsan mozgó, forgó éles forgácsoló szerszámai komoly sérülést okozhatnak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vezetékek sérülése áramütést okozhat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nem megfelelően rögzített szerszám kirepülhet, súlyos sérülést okozva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nem megfelelően rögzített munkadarab az anyag kivágódásával zúzódást okozhat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Be kell tartani a gépekre vonatkozó munkavédelmi előírásokat a biztonságos munka érdekében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Érintésvédelmi vizsgálat elvégzése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Minden használat előtt ellenőrizni! (Gép, vezeték, védőburkolat, szerszám)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Csak védőberendezéssel szabad a gépeket használni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Csak éles, ép, biztonságosan befogott szerszámmal szabad dolgozni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Húzzuk ki a gépet (</a:t>
            </a:r>
            <a:r>
              <a:rPr lang="hu-HU" dirty="0" err="1" smtClean="0"/>
              <a:t>áramtalanítsuk</a:t>
            </a:r>
            <a:r>
              <a:rPr lang="hu-HU" dirty="0" smtClean="0"/>
              <a:t>), ha:</a:t>
            </a:r>
          </a:p>
          <a:p>
            <a:pPr marL="797814" lvl="1" indent="-514350">
              <a:buFont typeface="+mj-lt"/>
              <a:buAutoNum type="arabicPeriod"/>
            </a:pPr>
            <a:r>
              <a:rPr lang="hu-HU" dirty="0" smtClean="0"/>
              <a:t>Nem használjuk</a:t>
            </a:r>
          </a:p>
          <a:p>
            <a:pPr marL="797814" lvl="1" indent="-514350">
              <a:buFont typeface="+mj-lt"/>
              <a:buAutoNum type="arabicPeriod"/>
            </a:pPr>
            <a:r>
              <a:rPr lang="hu-HU" dirty="0" smtClean="0"/>
              <a:t>Szerszámot cserélünk</a:t>
            </a:r>
          </a:p>
          <a:p>
            <a:pPr marL="797814" lvl="1" indent="-514350">
              <a:buFont typeface="+mj-lt"/>
              <a:buAutoNum type="arabicPeriod"/>
            </a:pPr>
            <a:r>
              <a:rPr lang="hu-HU" dirty="0" smtClean="0"/>
              <a:t>Karbantartunk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Akkumulátoros gépnél vegyük ki az akkumulátort szereléskor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Csatlakozás előtt győződjünk meg róla, hogy a gép nincs bekapcsolva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Ne a kábelt foguk a gép szállítása közben, illetve ha kihúzzuk az </a:t>
            </a:r>
            <a:r>
              <a:rPr lang="hu-HU" dirty="0" err="1" smtClean="0"/>
              <a:t>aljaztból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fogantyúkat tartsuk tisztán</a:t>
            </a:r>
          </a:p>
          <a:p>
            <a:pPr marL="514350" indent="-514350">
              <a:buFont typeface="+mj-lt"/>
              <a:buAutoNum type="arabicPeriod"/>
            </a:pPr>
            <a:endParaRPr lang="hu-HU" dirty="0" smtClean="0"/>
          </a:p>
          <a:p>
            <a:pPr lvl="0"/>
            <a:r>
              <a:rPr lang="hu-HU" dirty="0" smtClean="0"/>
              <a:t>JIGSAW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sharp</a:t>
            </a:r>
            <a:r>
              <a:rPr lang="hu-HU" dirty="0" smtClean="0"/>
              <a:t> </a:t>
            </a:r>
            <a:r>
              <a:rPr lang="hu-HU" dirty="0" err="1" smtClean="0"/>
              <a:t>blades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endParaRPr lang="hu-HU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dirty="0" err="1" smtClean="0"/>
              <a:t>Check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path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blade</a:t>
            </a:r>
            <a:r>
              <a:rPr lang="hu-HU" dirty="0" smtClean="0"/>
              <a:t> is </a:t>
            </a:r>
            <a:r>
              <a:rPr lang="hu-HU" dirty="0" err="1" smtClean="0"/>
              <a:t>clear</a:t>
            </a:r>
            <a:r>
              <a:rPr lang="hu-HU" dirty="0" smtClean="0"/>
              <a:t> </a:t>
            </a:r>
            <a:r>
              <a:rPr lang="hu-HU" dirty="0" err="1" smtClean="0"/>
              <a:t>bellow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work</a:t>
            </a:r>
            <a:endParaRPr lang="hu-HU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dirty="0" err="1" smtClean="0"/>
              <a:t>Make</a:t>
            </a:r>
            <a:r>
              <a:rPr lang="hu-HU" dirty="0" smtClean="0"/>
              <a:t> </a:t>
            </a:r>
            <a:r>
              <a:rPr lang="hu-HU" dirty="0" err="1" smtClean="0"/>
              <a:t>sure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power</a:t>
            </a:r>
            <a:r>
              <a:rPr lang="hu-HU" dirty="0" smtClean="0"/>
              <a:t> </a:t>
            </a:r>
            <a:r>
              <a:rPr lang="hu-HU" dirty="0" err="1" smtClean="0"/>
              <a:t>cord</a:t>
            </a:r>
            <a:r>
              <a:rPr lang="hu-HU" dirty="0" smtClean="0"/>
              <a:t> </a:t>
            </a:r>
            <a:r>
              <a:rPr lang="hu-HU" dirty="0" err="1" smtClean="0"/>
              <a:t>behind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tool</a:t>
            </a:r>
            <a:endParaRPr lang="hu-HU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dirty="0" err="1" smtClean="0"/>
              <a:t>Never</a:t>
            </a:r>
            <a:r>
              <a:rPr lang="hu-HU" dirty="0" smtClean="0"/>
              <a:t> </a:t>
            </a:r>
            <a:r>
              <a:rPr lang="hu-HU" dirty="0" err="1" smtClean="0"/>
              <a:t>take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fingers</a:t>
            </a:r>
            <a:r>
              <a:rPr lang="hu-HU" dirty="0" smtClean="0"/>
              <a:t> </a:t>
            </a:r>
            <a:r>
              <a:rPr lang="hu-HU" dirty="0" err="1" smtClean="0"/>
              <a:t>around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workpiece</a:t>
            </a:r>
            <a:r>
              <a:rPr lang="hu-HU" dirty="0" smtClean="0"/>
              <a:t> </a:t>
            </a:r>
            <a:r>
              <a:rPr lang="hu-HU" dirty="0" err="1" smtClean="0"/>
              <a:t>near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line of </a:t>
            </a:r>
            <a:r>
              <a:rPr lang="hu-HU" dirty="0" err="1" smtClean="0"/>
              <a:t>cut</a:t>
            </a:r>
            <a:endParaRPr lang="hu-HU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dirty="0" err="1" smtClean="0"/>
              <a:t>Relieve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pressure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saw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finish</a:t>
            </a:r>
            <a:r>
              <a:rPr lang="hu-HU" dirty="0" smtClean="0"/>
              <a:t> a </a:t>
            </a:r>
            <a:r>
              <a:rPr lang="hu-HU" dirty="0" err="1" smtClean="0"/>
              <a:t>cut</a:t>
            </a:r>
            <a:endParaRPr lang="hu-HU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dirty="0" err="1" smtClean="0"/>
              <a:t>Switch</a:t>
            </a:r>
            <a:r>
              <a:rPr lang="hu-HU" dirty="0" smtClean="0"/>
              <a:t> </a:t>
            </a:r>
            <a:r>
              <a:rPr lang="hu-HU" dirty="0" err="1" smtClean="0"/>
              <a:t>off</a:t>
            </a:r>
            <a:r>
              <a:rPr lang="hu-HU" dirty="0" smtClean="0"/>
              <a:t> and </a:t>
            </a:r>
            <a:r>
              <a:rPr lang="hu-HU" dirty="0" err="1" smtClean="0"/>
              <a:t>wait</a:t>
            </a:r>
            <a:r>
              <a:rPr lang="hu-HU" dirty="0" smtClean="0"/>
              <a:t> </a:t>
            </a:r>
            <a:r>
              <a:rPr lang="hu-HU" dirty="0" err="1" smtClean="0"/>
              <a:t>until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blade</a:t>
            </a:r>
            <a:r>
              <a:rPr lang="hu-HU" dirty="0" smtClean="0"/>
              <a:t> has </a:t>
            </a:r>
            <a:r>
              <a:rPr lang="hu-HU" dirty="0" err="1" smtClean="0"/>
              <a:t>completely</a:t>
            </a:r>
            <a:r>
              <a:rPr lang="hu-HU" dirty="0" smtClean="0"/>
              <a:t> </a:t>
            </a:r>
            <a:r>
              <a:rPr lang="hu-HU" dirty="0" err="1" smtClean="0"/>
              <a:t>stopped</a:t>
            </a:r>
            <a:r>
              <a:rPr lang="hu-HU" dirty="0" smtClean="0"/>
              <a:t> </a:t>
            </a:r>
            <a:r>
              <a:rPr lang="hu-HU" dirty="0" err="1" smtClean="0"/>
              <a:t>moving</a:t>
            </a:r>
            <a:r>
              <a:rPr lang="hu-HU" dirty="0" smtClean="0"/>
              <a:t> </a:t>
            </a:r>
            <a:r>
              <a:rPr lang="hu-HU" dirty="0" err="1" smtClean="0"/>
              <a:t>before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put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saw</a:t>
            </a:r>
            <a:r>
              <a:rPr lang="hu-HU" dirty="0" smtClean="0"/>
              <a:t> down.</a:t>
            </a:r>
          </a:p>
          <a:p>
            <a:pPr marL="0" indent="0">
              <a:buFont typeface="+mj-lt"/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4F57-79F6-4716-80C9-B377338A69EE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7834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a </a:t>
            </a:r>
            <a:r>
              <a:rPr lang="hu-HU" dirty="0" err="1" smtClean="0"/>
              <a:t>circular</a:t>
            </a:r>
            <a:r>
              <a:rPr lang="hu-HU" dirty="0" smtClean="0"/>
              <a:t> </a:t>
            </a:r>
            <a:r>
              <a:rPr lang="hu-HU" dirty="0" err="1" smtClean="0"/>
              <a:t>saw</a:t>
            </a:r>
            <a:r>
              <a:rPr lang="hu-HU" dirty="0" smtClean="0"/>
              <a:t> – Hallott szövegértés</a:t>
            </a:r>
          </a:p>
          <a:p>
            <a:pPr marL="228600" indent="-228600">
              <a:buAutoNum type="arabicPeriod"/>
            </a:pPr>
            <a:r>
              <a:rPr lang="hu-HU" dirty="0" err="1" smtClean="0"/>
              <a:t>Handles</a:t>
            </a:r>
            <a:endParaRPr lang="hu-HU" dirty="0" smtClean="0"/>
          </a:p>
          <a:p>
            <a:pPr marL="228600" indent="-228600">
              <a:buAutoNum type="arabicPeriod"/>
            </a:pPr>
            <a:r>
              <a:rPr lang="hu-HU" dirty="0" err="1" smtClean="0"/>
              <a:t>Trigger</a:t>
            </a:r>
            <a:endParaRPr lang="hu-HU" dirty="0" smtClean="0"/>
          </a:p>
          <a:p>
            <a:pPr marL="228600" indent="-228600">
              <a:buAutoNum type="arabicPeriod"/>
            </a:pPr>
            <a:r>
              <a:rPr lang="hu-HU" dirty="0" err="1" smtClean="0"/>
              <a:t>Blade</a:t>
            </a:r>
            <a:r>
              <a:rPr lang="hu-HU" dirty="0" smtClean="0"/>
              <a:t> </a:t>
            </a:r>
            <a:r>
              <a:rPr lang="hu-HU" dirty="0" err="1" smtClean="0"/>
              <a:t>guard</a:t>
            </a:r>
            <a:endParaRPr lang="hu-HU" dirty="0" smtClean="0"/>
          </a:p>
          <a:p>
            <a:pPr marL="228600" indent="-228600">
              <a:buAutoNum type="arabicPeriod"/>
            </a:pPr>
            <a:r>
              <a:rPr lang="hu-HU" dirty="0" err="1" smtClean="0"/>
              <a:t>Pivoting</a:t>
            </a:r>
            <a:r>
              <a:rPr lang="hu-HU" dirty="0" smtClean="0"/>
              <a:t> </a:t>
            </a:r>
            <a:r>
              <a:rPr lang="hu-HU" dirty="0" err="1" smtClean="0"/>
              <a:t>guard</a:t>
            </a:r>
            <a:endParaRPr lang="hu-HU" dirty="0" smtClean="0"/>
          </a:p>
          <a:p>
            <a:pPr marL="228600" indent="-228600">
              <a:buAutoNum type="arabicPeriod"/>
            </a:pPr>
            <a:r>
              <a:rPr lang="hu-HU" dirty="0" err="1" smtClean="0"/>
              <a:t>Blade</a:t>
            </a:r>
            <a:endParaRPr lang="hu-HU" dirty="0" smtClean="0"/>
          </a:p>
          <a:p>
            <a:pPr marL="228600" indent="-228600">
              <a:buAutoNum type="arabicPeriod"/>
            </a:pPr>
            <a:r>
              <a:rPr lang="hu-HU" dirty="0" err="1" smtClean="0"/>
              <a:t>Base</a:t>
            </a:r>
            <a:r>
              <a:rPr lang="hu-HU" dirty="0" smtClean="0"/>
              <a:t> </a:t>
            </a:r>
            <a:r>
              <a:rPr lang="hu-HU" dirty="0" err="1" smtClean="0"/>
              <a:t>plate</a:t>
            </a:r>
            <a:endParaRPr lang="hu-HU" dirty="0" smtClean="0"/>
          </a:p>
          <a:p>
            <a:pPr marL="228600" indent="-228600">
              <a:buAutoNum type="arabicPeriod"/>
            </a:pPr>
            <a:r>
              <a:rPr lang="hu-HU" dirty="0" err="1" smtClean="0"/>
              <a:t>Power</a:t>
            </a:r>
            <a:r>
              <a:rPr lang="hu-HU" dirty="0" smtClean="0"/>
              <a:t> </a:t>
            </a:r>
            <a:r>
              <a:rPr lang="hu-HU" dirty="0" err="1" smtClean="0"/>
              <a:t>cord</a:t>
            </a:r>
            <a:endParaRPr lang="hu-HU" dirty="0" smtClean="0"/>
          </a:p>
          <a:p>
            <a:pPr marL="228600" indent="-228600">
              <a:buAutoNum type="arabicPeriod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4F57-79F6-4716-80C9-B377338A69EE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26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hu-HU" dirty="0" err="1" smtClean="0"/>
              <a:t>Handle</a:t>
            </a:r>
            <a:endParaRPr lang="hu-HU" dirty="0" smtClean="0"/>
          </a:p>
          <a:p>
            <a:pPr marL="228600" indent="-228600">
              <a:buFont typeface="+mj-lt"/>
              <a:buAutoNum type="arabicPeriod"/>
            </a:pPr>
            <a:r>
              <a:rPr lang="hu-HU" dirty="0" err="1" smtClean="0"/>
              <a:t>Trigger</a:t>
            </a:r>
            <a:endParaRPr lang="hu-HU" dirty="0" smtClean="0"/>
          </a:p>
          <a:p>
            <a:pPr marL="228600" indent="-228600">
              <a:buFont typeface="+mj-lt"/>
              <a:buAutoNum type="arabicPeriod"/>
            </a:pPr>
            <a:r>
              <a:rPr lang="hu-HU" dirty="0" err="1" smtClean="0"/>
              <a:t>Depth</a:t>
            </a:r>
            <a:r>
              <a:rPr lang="hu-HU" dirty="0" smtClean="0"/>
              <a:t> </a:t>
            </a:r>
            <a:r>
              <a:rPr lang="hu-HU" dirty="0" err="1" smtClean="0"/>
              <a:t>adjustment</a:t>
            </a:r>
            <a:r>
              <a:rPr lang="hu-HU" dirty="0" smtClean="0"/>
              <a:t> </a:t>
            </a:r>
            <a:r>
              <a:rPr lang="hu-HU" dirty="0" err="1" smtClean="0"/>
              <a:t>knob</a:t>
            </a:r>
            <a:endParaRPr lang="hu-HU" dirty="0" smtClean="0"/>
          </a:p>
          <a:p>
            <a:pPr marL="228600" indent="-228600">
              <a:buFont typeface="+mj-lt"/>
              <a:buAutoNum type="arabicPeriod"/>
            </a:pPr>
            <a:r>
              <a:rPr lang="hu-HU" dirty="0" smtClean="0"/>
              <a:t>Front </a:t>
            </a:r>
            <a:r>
              <a:rPr lang="hu-HU" dirty="0" err="1" smtClean="0"/>
              <a:t>base</a:t>
            </a:r>
            <a:r>
              <a:rPr lang="hu-HU" dirty="0" smtClean="0"/>
              <a:t> </a:t>
            </a:r>
            <a:r>
              <a:rPr lang="hu-HU" dirty="0" err="1" smtClean="0"/>
              <a:t>plate</a:t>
            </a:r>
            <a:r>
              <a:rPr lang="hu-HU" dirty="0" smtClean="0"/>
              <a:t> (</a:t>
            </a:r>
            <a:r>
              <a:rPr lang="hu-HU" dirty="0" err="1" smtClean="0"/>
              <a:t>adjustable</a:t>
            </a:r>
            <a:r>
              <a:rPr lang="hu-HU" dirty="0" smtClean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hu-HU" baseline="0" dirty="0" smtClean="0"/>
              <a:t>Back </a:t>
            </a:r>
            <a:r>
              <a:rPr lang="hu-HU" baseline="0" dirty="0" err="1" smtClean="0"/>
              <a:t>base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plate</a:t>
            </a:r>
            <a:r>
              <a:rPr lang="hu-HU" baseline="0" dirty="0" smtClean="0"/>
              <a:t> (fix)</a:t>
            </a:r>
          </a:p>
          <a:p>
            <a:pPr marL="228600" indent="-228600">
              <a:buFont typeface="+mj-lt"/>
              <a:buAutoNum type="arabicPeriod"/>
            </a:pPr>
            <a:r>
              <a:rPr lang="hu-HU" dirty="0" err="1" smtClean="0"/>
              <a:t>Cutter</a:t>
            </a:r>
            <a:r>
              <a:rPr lang="hu-HU" dirty="0" smtClean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hu-HU" baseline="0" dirty="0" err="1" smtClean="0"/>
              <a:t>Power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cord</a:t>
            </a:r>
            <a:endParaRPr lang="hu-HU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4F57-79F6-4716-80C9-B377338A69EE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8866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lnSpc>
                <a:spcPct val="150000"/>
              </a:lnSpc>
              <a:buFont typeface="+mj-lt"/>
              <a:buAutoNum type="arabicPeriod"/>
            </a:pPr>
            <a:r>
              <a:rPr lang="hu-HU" dirty="0" err="1" smtClean="0"/>
              <a:t>Keep</a:t>
            </a:r>
            <a:r>
              <a:rPr lang="hu-HU" dirty="0" smtClean="0"/>
              <a:t> </a:t>
            </a:r>
            <a:r>
              <a:rPr lang="hu-HU" dirty="0" err="1" smtClean="0"/>
              <a:t>both</a:t>
            </a:r>
            <a:r>
              <a:rPr lang="hu-HU" dirty="0" smtClean="0"/>
              <a:t> </a:t>
            </a:r>
            <a:r>
              <a:rPr lang="hu-HU" dirty="0" err="1" smtClean="0"/>
              <a:t>hands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handles</a:t>
            </a:r>
            <a:endParaRPr lang="hu-HU" dirty="0" smtClean="0"/>
          </a:p>
          <a:p>
            <a:pPr marL="685800" lvl="1" indent="-228600">
              <a:lnSpc>
                <a:spcPct val="150000"/>
              </a:lnSpc>
              <a:buFont typeface="+mj-lt"/>
              <a:buAutoNum type="arabicPeriod"/>
            </a:pPr>
            <a:r>
              <a:rPr lang="hu-HU" dirty="0" err="1" smtClean="0"/>
              <a:t>Replace</a:t>
            </a:r>
            <a:r>
              <a:rPr lang="hu-HU" dirty="0" smtClean="0"/>
              <a:t> </a:t>
            </a:r>
            <a:r>
              <a:rPr lang="hu-HU" dirty="0" err="1" smtClean="0"/>
              <a:t>blunt</a:t>
            </a:r>
            <a:r>
              <a:rPr lang="hu-HU" dirty="0" smtClean="0"/>
              <a:t> </a:t>
            </a:r>
            <a:r>
              <a:rPr lang="hu-HU" dirty="0" err="1" smtClean="0"/>
              <a:t>cutters</a:t>
            </a:r>
            <a:endParaRPr lang="hu-HU" dirty="0" smtClean="0"/>
          </a:p>
          <a:p>
            <a:pPr marL="685800" lvl="1" indent="-228600">
              <a:lnSpc>
                <a:spcPct val="150000"/>
              </a:lnSpc>
              <a:buFont typeface="+mj-lt"/>
              <a:buAutoNum type="arabicPeriod"/>
            </a:pPr>
            <a:r>
              <a:rPr lang="hu-HU" dirty="0" err="1" smtClean="0"/>
              <a:t>Don’t</a:t>
            </a:r>
            <a:r>
              <a:rPr lang="hu-HU" dirty="0" smtClean="0"/>
              <a:t> </a:t>
            </a:r>
            <a:r>
              <a:rPr lang="hu-HU" dirty="0" err="1" smtClean="0"/>
              <a:t>curl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fingers</a:t>
            </a:r>
            <a:r>
              <a:rPr lang="hu-HU" dirty="0" smtClean="0"/>
              <a:t> </a:t>
            </a:r>
            <a:r>
              <a:rPr lang="hu-HU" dirty="0" err="1" smtClean="0"/>
              <a:t>around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edge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sole</a:t>
            </a:r>
            <a:endParaRPr lang="hu-HU" dirty="0" smtClean="0"/>
          </a:p>
          <a:p>
            <a:pPr marL="685800" lvl="1" indent="-228600">
              <a:lnSpc>
                <a:spcPct val="150000"/>
              </a:lnSpc>
              <a:buFont typeface="+mj-lt"/>
              <a:buAutoNum type="arabicPeriod"/>
            </a:pPr>
            <a:r>
              <a:rPr lang="hu-HU" dirty="0" err="1" smtClean="0"/>
              <a:t>Switch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planer</a:t>
            </a:r>
            <a:r>
              <a:rPr lang="hu-HU" dirty="0" smtClean="0"/>
              <a:t> </a:t>
            </a:r>
            <a:r>
              <a:rPr lang="hu-HU" dirty="0" err="1" smtClean="0"/>
              <a:t>when</a:t>
            </a:r>
            <a:r>
              <a:rPr lang="hu-HU" dirty="0" smtClean="0"/>
              <a:t> </a:t>
            </a:r>
            <a:r>
              <a:rPr lang="hu-HU" dirty="0" err="1" smtClean="0"/>
              <a:t>its</a:t>
            </a:r>
            <a:r>
              <a:rPr lang="hu-HU" dirty="0" smtClean="0"/>
              <a:t> </a:t>
            </a:r>
            <a:r>
              <a:rPr lang="hu-HU" dirty="0" err="1" smtClean="0"/>
              <a:t>plate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work-piece</a:t>
            </a:r>
            <a:r>
              <a:rPr lang="hu-HU" dirty="0" smtClean="0"/>
              <a:t>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4F57-79F6-4716-80C9-B377338A69EE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914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Lekerekített téglalap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0" name="Alcím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4A18-0629-48B0-8F05-DF52EF293458}" type="datetimeFigureOut">
              <a:rPr lang="hu-HU" smtClean="0"/>
              <a:pPr/>
              <a:t>2019. 12. 01.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5A9D-F217-4426-BFBE-A436B249EC7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4A18-0629-48B0-8F05-DF52EF293458}" type="datetimeFigureOut">
              <a:rPr lang="hu-HU" smtClean="0"/>
              <a:pPr/>
              <a:t>2019. 12. 01.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5A9D-F217-4426-BFBE-A436B249EC7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4A18-0629-48B0-8F05-DF52EF293458}" type="datetimeFigureOut">
              <a:rPr lang="hu-HU" smtClean="0"/>
              <a:pPr/>
              <a:t>2019. 12. 01.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5A9D-F217-4426-BFBE-A436B249EC7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4A18-0629-48B0-8F05-DF52EF293458}" type="datetimeFigureOut">
              <a:rPr lang="hu-HU" smtClean="0"/>
              <a:pPr/>
              <a:t>2019. 12. 01.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5A9D-F217-4426-BFBE-A436B249EC7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4A18-0629-48B0-8F05-DF52EF293458}" type="datetimeFigureOut">
              <a:rPr lang="hu-HU" smtClean="0"/>
              <a:pPr/>
              <a:t>2019. 12. 01.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5A9D-F217-4426-BFBE-A436B249EC7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4A18-0629-48B0-8F05-DF52EF293458}" type="datetimeFigureOut">
              <a:rPr lang="hu-HU" smtClean="0"/>
              <a:pPr/>
              <a:t>2019. 12. 01.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5A9D-F217-4426-BFBE-A436B249EC7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4A18-0629-48B0-8F05-DF52EF293458}" type="datetimeFigureOut">
              <a:rPr lang="hu-HU" smtClean="0"/>
              <a:pPr/>
              <a:t>2019. 12. 01.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5A9D-F217-4426-BFBE-A436B249EC7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4A18-0629-48B0-8F05-DF52EF293458}" type="datetimeFigureOut">
              <a:rPr lang="hu-HU" smtClean="0"/>
              <a:pPr/>
              <a:t>2019. 12. 01.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5A9D-F217-4426-BFBE-A436B249EC7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4A18-0629-48B0-8F05-DF52EF293458}" type="datetimeFigureOut">
              <a:rPr lang="hu-HU" smtClean="0"/>
              <a:pPr/>
              <a:t>2019. 12. 01.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5A9D-F217-4426-BFBE-A436B249EC7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4A18-0629-48B0-8F05-DF52EF293458}" type="datetimeFigureOut">
              <a:rPr lang="hu-HU" smtClean="0"/>
              <a:pPr/>
              <a:t>2019. 12. 01.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5A9D-F217-4426-BFBE-A436B249EC7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 sarkán kerekített téglalap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4A18-0629-48B0-8F05-DF52EF293458}" type="datetimeFigureOut">
              <a:rPr lang="hu-HU" smtClean="0"/>
              <a:pPr/>
              <a:t>2019. 12. 01.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5A9D-F217-4426-BFBE-A436B249EC7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Lekerekített téglalap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57A4A18-0629-48B0-8F05-DF52EF293458}" type="datetimeFigureOut">
              <a:rPr lang="hu-HU" smtClean="0"/>
              <a:pPr/>
              <a:t>2019. 12. 01.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3B5A9D-F217-4426-BFBE-A436B249EC7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831645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455078850/safety-of-jigsaw-flash-card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jpOYxRyTF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pofilm.net/hu/napos-films/napo-risky-busines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pofilm.net/hu/napos-films/napo-in-shocking-situatio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64eh35WJ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22376" y="620688"/>
            <a:ext cx="7772400" cy="2952328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effectLst/>
              </a:rPr>
              <a:t>Alapvető kézi kisgépek és faipari alapgépek biztonságtechnikai kifejezései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64088" y="4130446"/>
            <a:ext cx="3130688" cy="2106866"/>
          </a:xfrm>
        </p:spPr>
        <p:txBody>
          <a:bodyPr>
            <a:normAutofit/>
          </a:bodyPr>
          <a:lstStyle/>
          <a:p>
            <a:r>
              <a:rPr lang="hu-HU" sz="4500" b="1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-angolul</a:t>
            </a:r>
          </a:p>
          <a:p>
            <a:endParaRPr lang="hu-HU" sz="2400" b="1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hu-HU" b="1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1. óra: </a:t>
            </a:r>
            <a:r>
              <a:rPr lang="hu-HU" b="1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Safety</a:t>
            </a:r>
            <a:r>
              <a:rPr lang="hu-HU" b="1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b="1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rules</a:t>
            </a:r>
            <a:r>
              <a:rPr lang="hu-HU" b="1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 in </a:t>
            </a:r>
            <a:r>
              <a:rPr lang="hu-HU" b="1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the</a:t>
            </a:r>
            <a:r>
              <a:rPr lang="hu-HU" b="1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b="1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workshop</a:t>
            </a:r>
            <a:endParaRPr lang="hu-HU" b="1" i="1" dirty="0">
              <a:solidFill>
                <a:schemeClr val="accent1">
                  <a:tint val="88000"/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57749"/>
            <a:ext cx="3672408" cy="2789892"/>
          </a:xfrm>
          <a:prstGeom prst="roundRect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60118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dekopírfűrész</a:t>
            </a:r>
            <a:r>
              <a:rPr lang="hu-HU" dirty="0" smtClean="0"/>
              <a:t> részei</a:t>
            </a:r>
            <a:br>
              <a:rPr lang="hu-HU" dirty="0" smtClean="0"/>
            </a:br>
            <a:r>
              <a:rPr lang="hu-HU" dirty="0" smtClean="0"/>
              <a:t>- </a:t>
            </a:r>
            <a:r>
              <a:rPr lang="hu-HU" dirty="0" err="1" smtClean="0"/>
              <a:t>Parts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jigsaw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772816"/>
            <a:ext cx="4230470" cy="3384376"/>
          </a:xfrm>
          <a:prstGeom prst="roundRect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sp>
        <p:nvSpPr>
          <p:cNvPr id="7" name="Szövegdoboz 6"/>
          <p:cNvSpPr txBox="1"/>
          <p:nvPr/>
        </p:nvSpPr>
        <p:spPr>
          <a:xfrm>
            <a:off x="5220072" y="2033843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dirty="0" smtClean="0"/>
              <a:t>Fogantyú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dirty="0" smtClean="0"/>
              <a:t>Ki/be kapcsoló gomb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dirty="0" smtClean="0"/>
              <a:t>Sebesség állító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dirty="0" smtClean="0"/>
              <a:t>Fűrész penge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dirty="0" smtClean="0"/>
              <a:t>Talp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dirty="0" smtClean="0"/>
              <a:t>Elektromos vezeték</a:t>
            </a:r>
          </a:p>
          <a:p>
            <a:pPr marL="342900" indent="-342900">
              <a:buAutoNum type="arabicPeriod"/>
            </a:pP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23528" y="594928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learningapps.org/8316455</a:t>
            </a:r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5102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791027"/>
            <a:ext cx="8183880" cy="60118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 smtClean="0"/>
              <a:t>Dekopírfűrész</a:t>
            </a:r>
            <a:r>
              <a:rPr lang="hu-HU" dirty="0" smtClean="0"/>
              <a:t> (</a:t>
            </a:r>
            <a:r>
              <a:rPr lang="hu-HU" dirty="0" err="1" smtClean="0"/>
              <a:t>szúrófűrész</a:t>
            </a:r>
            <a:r>
              <a:rPr lang="hu-HU" dirty="0" smtClean="0"/>
              <a:t>) főbb biztonságtechnikai előírásai:</a:t>
            </a: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502920" y="1700808"/>
            <a:ext cx="8183880" cy="5040560"/>
          </a:xfrm>
          <a:prstGeom prst="rect">
            <a:avLst/>
          </a:prstGeom>
        </p:spPr>
        <p:txBody>
          <a:bodyPr vert="horz" lIns="182880" tIns="91440">
            <a:normAutofit fontScale="92500"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hu-HU" dirty="0"/>
              <a:t>Csak éles szerszámot használj</a:t>
            </a:r>
            <a:r>
              <a:rPr lang="hu-HU" dirty="0" smtClean="0"/>
              <a:t>!</a:t>
            </a:r>
          </a:p>
          <a:p>
            <a:r>
              <a:rPr lang="hu-HU" dirty="0"/>
              <a:t>Ellenőrizd, hogy a gép vágásvonala tiszta legyen!</a:t>
            </a:r>
          </a:p>
          <a:p>
            <a:r>
              <a:rPr lang="hu-HU" dirty="0" smtClean="0"/>
              <a:t>Bizonyosodj meg róla, hogy a vezeték a szerszám mögött van!</a:t>
            </a:r>
          </a:p>
          <a:p>
            <a:r>
              <a:rPr lang="hu-HU" dirty="0" smtClean="0"/>
              <a:t>Soha ne </a:t>
            </a:r>
            <a:r>
              <a:rPr lang="hu-HU" dirty="0" err="1" smtClean="0"/>
              <a:t>tartsd</a:t>
            </a:r>
            <a:r>
              <a:rPr lang="hu-HU" dirty="0" smtClean="0"/>
              <a:t> az ujjad a munkadarabon a kés közelében!</a:t>
            </a:r>
          </a:p>
          <a:p>
            <a:r>
              <a:rPr lang="hu-HU" dirty="0" smtClean="0"/>
              <a:t>A vágás vége felé </a:t>
            </a:r>
            <a:r>
              <a:rPr lang="hu-HU" dirty="0" err="1" smtClean="0"/>
              <a:t>csökkentsd</a:t>
            </a:r>
            <a:r>
              <a:rPr lang="hu-HU" dirty="0" smtClean="0"/>
              <a:t> a nyomást a fűrészen!</a:t>
            </a:r>
          </a:p>
          <a:p>
            <a:r>
              <a:rPr lang="hu-HU" dirty="0" smtClean="0"/>
              <a:t>Kapcsold ki és várd meg míg teljesen leáll a kés mozgása, mielőtt leteszed az asztalra!</a:t>
            </a:r>
          </a:p>
          <a:p>
            <a:pPr marL="0" indent="0">
              <a:buNone/>
            </a:pPr>
            <a:r>
              <a:rPr lang="hu-HU" dirty="0">
                <a:hlinkClick r:id="rId3"/>
              </a:rPr>
              <a:t>https://quizlet.com/455078850/safety-of-jigsaw-flash-cards/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29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764704"/>
            <a:ext cx="8183880" cy="60118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kézi körfűrészgép részei</a:t>
            </a:r>
            <a:br>
              <a:rPr lang="hu-HU" dirty="0" smtClean="0"/>
            </a:br>
            <a:r>
              <a:rPr lang="hu-HU" dirty="0" err="1"/>
              <a:t>Parts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circular</a:t>
            </a:r>
            <a:r>
              <a:rPr lang="hu-HU" dirty="0"/>
              <a:t> </a:t>
            </a:r>
            <a:r>
              <a:rPr lang="hu-HU" dirty="0" err="1" smtClean="0"/>
              <a:t>saw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4" y="1737310"/>
            <a:ext cx="4904923" cy="3923938"/>
          </a:xfrm>
          <a:prstGeom prst="roundRect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5724128" y="2060848"/>
            <a:ext cx="331236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dirty="0" smtClean="0"/>
              <a:t>Fogantyúk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dirty="0" smtClean="0"/>
              <a:t>Kapcsoló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dirty="0" smtClean="0"/>
              <a:t>Védőburkolat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dirty="0" smtClean="0"/>
              <a:t>Mozgó védőburkolat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dirty="0" smtClean="0"/>
              <a:t>Szerszám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dirty="0" smtClean="0"/>
              <a:t>Talp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dirty="0" smtClean="0"/>
              <a:t>Elektromos vezeték</a:t>
            </a:r>
          </a:p>
          <a:p>
            <a:pPr marL="342900" indent="-342900">
              <a:buAutoNum type="arabicPeriod"/>
            </a:pP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02920" y="6093296"/>
            <a:ext cx="6733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>
                <a:hlinkClick r:id="rId4"/>
              </a:rPr>
              <a:t>https://www.youtube.com/watch?v=4jpOYxRyTFY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34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811592"/>
            <a:ext cx="8183880" cy="60118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elektromos gyalu részei</a:t>
            </a:r>
            <a:br>
              <a:rPr lang="hu-HU" dirty="0" smtClean="0"/>
            </a:br>
            <a:r>
              <a:rPr lang="hu-HU" dirty="0" err="1"/>
              <a:t>Parts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 smtClean="0"/>
              <a:t>power</a:t>
            </a:r>
            <a:r>
              <a:rPr lang="hu-HU" dirty="0" smtClean="0"/>
              <a:t> </a:t>
            </a:r>
            <a:r>
              <a:rPr lang="hu-HU" dirty="0" err="1" smtClean="0"/>
              <a:t>planer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4" y="2276872"/>
            <a:ext cx="3960440" cy="3168352"/>
          </a:xfrm>
          <a:prstGeom prst="roundRect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sp>
        <p:nvSpPr>
          <p:cNvPr id="7" name="Szövegdoboz 6"/>
          <p:cNvSpPr txBox="1"/>
          <p:nvPr/>
        </p:nvSpPr>
        <p:spPr>
          <a:xfrm>
            <a:off x="5148064" y="2167404"/>
            <a:ext cx="353873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dirty="0" smtClean="0"/>
              <a:t>Fogantyú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dirty="0" smtClean="0"/>
              <a:t>Kapcsoló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dirty="0" smtClean="0"/>
              <a:t>Fogásmélység állító gomb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dirty="0" smtClean="0"/>
              <a:t>Állítható első talp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dirty="0" smtClean="0"/>
              <a:t>Fix hátulsó talp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dirty="0" smtClean="0"/>
              <a:t>Késtengely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dirty="0" smtClean="0"/>
              <a:t>Elektromos vezeték</a:t>
            </a:r>
          </a:p>
          <a:p>
            <a:pPr marL="342900" indent="-342900"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5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33224"/>
            <a:ext cx="8183880" cy="1051560"/>
          </a:xfrm>
        </p:spPr>
        <p:txBody>
          <a:bodyPr>
            <a:normAutofit/>
          </a:bodyPr>
          <a:lstStyle/>
          <a:p>
            <a:pPr lvl="0"/>
            <a:r>
              <a:rPr lang="hu-HU" dirty="0" err="1" smtClean="0"/>
              <a:t>Safety</a:t>
            </a:r>
            <a:r>
              <a:rPr lang="hu-HU" dirty="0" smtClean="0"/>
              <a:t> of </a:t>
            </a:r>
            <a:r>
              <a:rPr lang="hu-HU" dirty="0" err="1" smtClean="0"/>
              <a:t>Power</a:t>
            </a:r>
            <a:r>
              <a:rPr lang="hu-HU" dirty="0" smtClean="0"/>
              <a:t> </a:t>
            </a:r>
            <a:r>
              <a:rPr lang="hu-HU" dirty="0" err="1" smtClean="0"/>
              <a:t>planer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315" y="2652822"/>
            <a:ext cx="8805174" cy="4187952"/>
          </a:xfrm>
        </p:spPr>
        <p:txBody>
          <a:bodyPr/>
          <a:lstStyle/>
          <a:p>
            <a:pPr marL="685800" lvl="1" indent="-228600">
              <a:lnSpc>
                <a:spcPct val="150000"/>
              </a:lnSpc>
              <a:buFont typeface="+mj-lt"/>
              <a:buAutoNum type="arabicPeriod"/>
            </a:pP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hands</a:t>
            </a:r>
            <a:r>
              <a:rPr lang="hu-HU" dirty="0" smtClean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 smtClean="0"/>
              <a:t>both</a:t>
            </a:r>
            <a:r>
              <a:rPr lang="hu-HU" dirty="0" smtClean="0"/>
              <a:t> </a:t>
            </a:r>
            <a:r>
              <a:rPr lang="hu-HU" dirty="0" err="1" smtClean="0"/>
              <a:t>candles</a:t>
            </a:r>
            <a:r>
              <a:rPr lang="hu-HU" dirty="0" smtClean="0"/>
              <a:t> </a:t>
            </a:r>
            <a:r>
              <a:rPr lang="hu-HU" dirty="0" err="1" smtClean="0"/>
              <a:t>Keep</a:t>
            </a:r>
            <a:r>
              <a:rPr lang="hu-HU" dirty="0" smtClean="0"/>
              <a:t> </a:t>
            </a:r>
            <a:r>
              <a:rPr lang="hu-HU" dirty="0" err="1" smtClean="0"/>
              <a:t>handles</a:t>
            </a:r>
            <a:endParaRPr lang="hu-HU" dirty="0"/>
          </a:p>
          <a:p>
            <a:pPr marL="685800" lvl="1" indent="-228600">
              <a:lnSpc>
                <a:spcPct val="150000"/>
              </a:lnSpc>
              <a:buFont typeface="+mj-lt"/>
              <a:buAutoNum type="arabicPeriod"/>
            </a:pPr>
            <a:r>
              <a:rPr lang="hu-HU" dirty="0" err="1"/>
              <a:t>b</a:t>
            </a:r>
            <a:r>
              <a:rPr lang="hu-HU" dirty="0" err="1" smtClean="0"/>
              <a:t>lunt</a:t>
            </a:r>
            <a:r>
              <a:rPr lang="hu-HU" dirty="0" smtClean="0"/>
              <a:t> </a:t>
            </a:r>
            <a:r>
              <a:rPr lang="hu-HU" dirty="0" err="1" smtClean="0"/>
              <a:t>Replace</a:t>
            </a:r>
            <a:r>
              <a:rPr lang="hu-HU" dirty="0" smtClean="0"/>
              <a:t> </a:t>
            </a:r>
            <a:r>
              <a:rPr lang="hu-HU" dirty="0" err="1" smtClean="0"/>
              <a:t>sharpe</a:t>
            </a:r>
            <a:r>
              <a:rPr lang="hu-HU" dirty="0" smtClean="0"/>
              <a:t> </a:t>
            </a:r>
            <a:r>
              <a:rPr lang="hu-HU" dirty="0" err="1" smtClean="0"/>
              <a:t>cutters</a:t>
            </a:r>
            <a:endParaRPr lang="hu-HU" dirty="0"/>
          </a:p>
          <a:p>
            <a:pPr marL="685800" lvl="1" indent="-228600">
              <a:lnSpc>
                <a:spcPct val="150000"/>
              </a:lnSpc>
              <a:buFont typeface="+mj-lt"/>
              <a:buAutoNum type="arabicPeriod"/>
            </a:pP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curl</a:t>
            </a:r>
            <a:r>
              <a:rPr lang="hu-HU" dirty="0" smtClean="0"/>
              <a:t> </a:t>
            </a:r>
            <a:r>
              <a:rPr lang="hu-HU" dirty="0" err="1" smtClean="0"/>
              <a:t>fingers</a:t>
            </a:r>
            <a:r>
              <a:rPr lang="hu-HU" dirty="0" smtClean="0"/>
              <a:t> </a:t>
            </a:r>
            <a:r>
              <a:rPr lang="hu-HU" dirty="0" err="1" smtClean="0"/>
              <a:t>Don’t</a:t>
            </a:r>
            <a:r>
              <a:rPr lang="hu-HU" dirty="0" smtClean="0"/>
              <a:t> </a:t>
            </a:r>
            <a:r>
              <a:rPr lang="hu-HU" dirty="0" err="1" smtClean="0"/>
              <a:t>around</a:t>
            </a:r>
            <a:r>
              <a:rPr lang="hu-HU" dirty="0" smtClean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 smtClean="0"/>
              <a:t>food</a:t>
            </a:r>
            <a:r>
              <a:rPr lang="hu-HU" dirty="0" smtClean="0"/>
              <a:t> of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edge</a:t>
            </a:r>
            <a:r>
              <a:rPr lang="hu-HU" dirty="0" smtClean="0"/>
              <a:t> </a:t>
            </a:r>
            <a:r>
              <a:rPr lang="hu-HU" dirty="0" err="1" smtClean="0"/>
              <a:t>sole</a:t>
            </a:r>
            <a:endParaRPr lang="hu-HU" dirty="0"/>
          </a:p>
          <a:p>
            <a:pPr marL="685800" lvl="1" indent="-228600">
              <a:lnSpc>
                <a:spcPct val="150000"/>
              </a:lnSpc>
              <a:buFont typeface="+mj-lt"/>
              <a:buAutoNum type="arabicPeriod"/>
            </a:pPr>
            <a:r>
              <a:rPr lang="hu-HU" dirty="0" err="1"/>
              <a:t>w</a:t>
            </a:r>
            <a:r>
              <a:rPr lang="hu-HU" dirty="0" err="1" smtClean="0"/>
              <a:t>hen</a:t>
            </a:r>
            <a:r>
              <a:rPr lang="hu-HU" dirty="0" smtClean="0"/>
              <a:t> </a:t>
            </a:r>
            <a:r>
              <a:rPr lang="hu-HU" dirty="0" err="1" smtClean="0"/>
              <a:t>planet</a:t>
            </a:r>
            <a:r>
              <a:rPr lang="hu-HU" dirty="0" smtClean="0"/>
              <a:t> </a:t>
            </a:r>
            <a:r>
              <a:rPr lang="hu-HU" dirty="0" err="1" smtClean="0"/>
              <a:t>Switch</a:t>
            </a:r>
            <a:r>
              <a:rPr lang="hu-HU" dirty="0" smtClean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 smtClean="0"/>
              <a:t>plate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planer</a:t>
            </a:r>
            <a:r>
              <a:rPr lang="hu-HU" dirty="0" smtClean="0"/>
              <a:t> </a:t>
            </a:r>
            <a:r>
              <a:rPr lang="hu-HU" dirty="0" err="1" smtClean="0"/>
              <a:t>its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work-piece</a:t>
            </a:r>
            <a:r>
              <a:rPr lang="hu-HU" dirty="0"/>
              <a:t> </a:t>
            </a:r>
          </a:p>
          <a:p>
            <a:pPr lvl="1">
              <a:lnSpc>
                <a:spcPct val="150000"/>
              </a:lnSpc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148478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Összekeveredtek a szavak, rakd helyes sorrendbe őket! (Magyarul megkapják a mondatokat!) Minden mondatban van egy kakukktojás!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3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908720"/>
            <a:ext cx="8183880" cy="673192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effectLst/>
              </a:rPr>
              <a:t>Faipari alapgépek</a:t>
            </a:r>
            <a:br>
              <a:rPr lang="hu-HU" dirty="0" smtClean="0">
                <a:effectLst/>
              </a:rPr>
            </a:br>
            <a:r>
              <a:rPr lang="hu-HU" i="1" dirty="0" err="1"/>
              <a:t>Woodworking</a:t>
            </a:r>
            <a:r>
              <a:rPr lang="hu-HU" i="1" dirty="0"/>
              <a:t> </a:t>
            </a:r>
            <a:r>
              <a:rPr lang="hu-HU" i="1" dirty="0" err="1"/>
              <a:t>machines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28800"/>
            <a:ext cx="8183880" cy="4620000"/>
          </a:xfrm>
        </p:spPr>
        <p:txBody>
          <a:bodyPr>
            <a:normAutofit/>
          </a:bodyPr>
          <a:lstStyle/>
          <a:p>
            <a:r>
              <a:rPr lang="hu-HU" dirty="0" smtClean="0"/>
              <a:t>Asztalos szalagfűrészgép</a:t>
            </a:r>
          </a:p>
          <a:p>
            <a:pPr lvl="1"/>
            <a:r>
              <a:rPr lang="hu-HU" i="1" dirty="0" smtClean="0"/>
              <a:t>Band </a:t>
            </a:r>
            <a:r>
              <a:rPr lang="hu-HU" i="1" dirty="0" err="1" smtClean="0"/>
              <a:t>saw</a:t>
            </a:r>
            <a:endParaRPr lang="hu-HU" i="1" dirty="0" smtClean="0"/>
          </a:p>
          <a:p>
            <a:r>
              <a:rPr lang="hu-HU" dirty="0" smtClean="0"/>
              <a:t>Asztalos körfűrészgép</a:t>
            </a:r>
          </a:p>
          <a:p>
            <a:pPr lvl="1"/>
            <a:r>
              <a:rPr lang="hu-HU" i="1" dirty="0" err="1" smtClean="0"/>
              <a:t>Table</a:t>
            </a:r>
            <a:r>
              <a:rPr lang="hu-HU" i="1" dirty="0" smtClean="0"/>
              <a:t> </a:t>
            </a:r>
            <a:r>
              <a:rPr lang="hu-HU" i="1" dirty="0" err="1" smtClean="0"/>
              <a:t>saw</a:t>
            </a:r>
            <a:endParaRPr lang="hu-HU" i="1" dirty="0" smtClean="0"/>
          </a:p>
          <a:p>
            <a:r>
              <a:rPr lang="hu-HU" dirty="0" smtClean="0"/>
              <a:t>Egyengető gyalugép</a:t>
            </a:r>
          </a:p>
          <a:p>
            <a:pPr lvl="1"/>
            <a:r>
              <a:rPr lang="hu-HU" i="1" dirty="0" err="1" smtClean="0"/>
              <a:t>Surface</a:t>
            </a:r>
            <a:r>
              <a:rPr lang="hu-HU" i="1" dirty="0" smtClean="0"/>
              <a:t> </a:t>
            </a:r>
            <a:r>
              <a:rPr lang="hu-HU" i="1" dirty="0" err="1" smtClean="0"/>
              <a:t>planer</a:t>
            </a:r>
            <a:endParaRPr lang="hu-HU" i="1" dirty="0" smtClean="0"/>
          </a:p>
          <a:p>
            <a:r>
              <a:rPr lang="hu-HU" dirty="0" smtClean="0"/>
              <a:t>Vastagoló gyalugép</a:t>
            </a:r>
          </a:p>
          <a:p>
            <a:pPr lvl="1"/>
            <a:r>
              <a:rPr lang="hu-HU" i="1" dirty="0" err="1" smtClean="0"/>
              <a:t>Thickness</a:t>
            </a:r>
            <a:r>
              <a:rPr lang="hu-HU" i="1" dirty="0" smtClean="0"/>
              <a:t> </a:t>
            </a:r>
            <a:r>
              <a:rPr lang="hu-HU" i="1" dirty="0" err="1" smtClean="0"/>
              <a:t>planer</a:t>
            </a:r>
            <a:endParaRPr lang="hu-HU" i="1" dirty="0" smtClean="0"/>
          </a:p>
          <a:p>
            <a:r>
              <a:rPr lang="hu-HU" dirty="0" smtClean="0"/>
              <a:t>Asztalos marógép</a:t>
            </a:r>
          </a:p>
          <a:p>
            <a:pPr lvl="1"/>
            <a:r>
              <a:rPr lang="hu-HU" i="1" dirty="0" err="1" smtClean="0"/>
              <a:t>Moulder</a:t>
            </a:r>
            <a:endParaRPr lang="hu-HU" i="1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48" y="188640"/>
            <a:ext cx="1746411" cy="232854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03" y="1573186"/>
            <a:ext cx="2186417" cy="145761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0"/>
          <a:stretch/>
        </p:blipFill>
        <p:spPr>
          <a:xfrm>
            <a:off x="7158148" y="2564076"/>
            <a:ext cx="1747748" cy="197029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1"/>
          <a:stretch/>
        </p:blipFill>
        <p:spPr>
          <a:xfrm>
            <a:off x="4355976" y="3247286"/>
            <a:ext cx="2685197" cy="171521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13"/>
          <a:stretch/>
        </p:blipFill>
        <p:spPr>
          <a:xfrm>
            <a:off x="6707521" y="4649283"/>
            <a:ext cx="2197038" cy="194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21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908720"/>
            <a:ext cx="8183880" cy="673192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effectLst/>
              </a:rPr>
              <a:t/>
            </a:r>
            <a:br>
              <a:rPr lang="hu-HU" dirty="0" smtClean="0">
                <a:effectLst/>
              </a:rPr>
            </a:br>
            <a:r>
              <a:rPr lang="hu-HU" i="1" dirty="0" err="1"/>
              <a:t>Woodworking</a:t>
            </a:r>
            <a:r>
              <a:rPr lang="hu-HU" i="1" dirty="0"/>
              <a:t> </a:t>
            </a:r>
            <a:r>
              <a:rPr lang="hu-HU" i="1" dirty="0" err="1"/>
              <a:t>machines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3659" y="1721932"/>
            <a:ext cx="4067944" cy="2736304"/>
          </a:xfrm>
        </p:spPr>
        <p:txBody>
          <a:bodyPr>
            <a:normAutofit fontScale="92500"/>
          </a:bodyPr>
          <a:lstStyle/>
          <a:p>
            <a:pPr lvl="1"/>
            <a:r>
              <a:rPr lang="hu-HU" sz="3200" i="1" dirty="0" smtClean="0"/>
              <a:t>Band </a:t>
            </a:r>
            <a:r>
              <a:rPr lang="hu-HU" sz="3200" i="1" dirty="0" err="1" smtClean="0"/>
              <a:t>saw</a:t>
            </a:r>
            <a:endParaRPr lang="hu-HU" sz="3200" i="1" dirty="0" smtClean="0"/>
          </a:p>
          <a:p>
            <a:pPr lvl="1"/>
            <a:r>
              <a:rPr lang="hu-HU" sz="3200" i="1" dirty="0" err="1" smtClean="0"/>
              <a:t>Table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saw</a:t>
            </a:r>
            <a:endParaRPr lang="hu-HU" sz="3200" i="1" dirty="0" smtClean="0"/>
          </a:p>
          <a:p>
            <a:pPr lvl="1"/>
            <a:r>
              <a:rPr lang="hu-HU" sz="3200" i="1" dirty="0" err="1" smtClean="0"/>
              <a:t>Surface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planer</a:t>
            </a:r>
            <a:endParaRPr lang="hu-HU" sz="3200" i="1" dirty="0" smtClean="0"/>
          </a:p>
          <a:p>
            <a:pPr lvl="1"/>
            <a:r>
              <a:rPr lang="hu-HU" sz="3200" i="1" dirty="0" err="1" smtClean="0"/>
              <a:t>Thickness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planer</a:t>
            </a:r>
            <a:endParaRPr lang="hu-HU" sz="3200" i="1" dirty="0" smtClean="0"/>
          </a:p>
          <a:p>
            <a:pPr lvl="1"/>
            <a:r>
              <a:rPr lang="hu-HU" sz="3200" i="1" dirty="0" err="1" smtClean="0"/>
              <a:t>Moulder</a:t>
            </a:r>
            <a:endParaRPr lang="hu-HU" sz="3200" i="1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7638"/>
            <a:ext cx="1746411" cy="232854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11" y="2993978"/>
            <a:ext cx="2186417" cy="145761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0"/>
          <a:stretch/>
        </p:blipFill>
        <p:spPr>
          <a:xfrm>
            <a:off x="6425580" y="4580212"/>
            <a:ext cx="1747748" cy="197029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1"/>
          <a:stretch/>
        </p:blipFill>
        <p:spPr>
          <a:xfrm>
            <a:off x="3419872" y="4835289"/>
            <a:ext cx="2685197" cy="171521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13"/>
          <a:stretch/>
        </p:blipFill>
        <p:spPr>
          <a:xfrm>
            <a:off x="902323" y="4598256"/>
            <a:ext cx="2197038" cy="194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32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1633" y="476672"/>
            <a:ext cx="8183880" cy="69152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we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tools</a:t>
            </a:r>
            <a:r>
              <a:rPr lang="hu-HU" dirty="0" smtClean="0"/>
              <a:t> and </a:t>
            </a:r>
            <a:r>
              <a:rPr lang="hu-HU" dirty="0" err="1" smtClean="0"/>
              <a:t>machines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323527" y="1268760"/>
            <a:ext cx="8311985" cy="558924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hu-HU" b="1" dirty="0"/>
              <a:t>B</a:t>
            </a:r>
            <a:r>
              <a:rPr lang="hu-HU" b="1" dirty="0" smtClean="0"/>
              <a:t>and </a:t>
            </a:r>
            <a:r>
              <a:rPr lang="hu-HU" b="1" dirty="0" err="1" smtClean="0"/>
              <a:t>saw</a:t>
            </a:r>
            <a:endParaRPr lang="hu-HU" b="1" dirty="0"/>
          </a:p>
          <a:p>
            <a:pPr marL="797814" lvl="1" indent="-514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power saw with a long, sharp blade stretched between two or more wheels to cut material</a:t>
            </a:r>
            <a:r>
              <a:rPr lang="en-GB" sz="2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hu-HU" sz="2900" b="1" dirty="0" smtClean="0"/>
              <a:t> </a:t>
            </a:r>
            <a:endParaRPr lang="hu-HU" sz="29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hu-HU" b="1" dirty="0" err="1"/>
              <a:t>P</a:t>
            </a:r>
            <a:r>
              <a:rPr lang="hu-HU" b="1" dirty="0" err="1" smtClean="0"/>
              <a:t>ower</a:t>
            </a:r>
            <a:r>
              <a:rPr lang="hu-HU" b="1" dirty="0" smtClean="0"/>
              <a:t> drill</a:t>
            </a:r>
          </a:p>
          <a:p>
            <a:pPr marL="797814" lvl="1" indent="-514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tool primarily used for making round </a:t>
            </a:r>
            <a:r>
              <a:rPr lang="en-GB" sz="2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holes</a:t>
            </a:r>
            <a:endParaRPr lang="hu-HU" sz="2900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hu-HU" b="1" dirty="0" err="1"/>
              <a:t>S</a:t>
            </a:r>
            <a:r>
              <a:rPr lang="hu-HU" b="1" dirty="0" err="1" smtClean="0"/>
              <a:t>urface</a:t>
            </a:r>
            <a:r>
              <a:rPr lang="hu-HU" b="1" dirty="0" smtClean="0"/>
              <a:t> </a:t>
            </a:r>
            <a:r>
              <a:rPr lang="hu-HU" b="1" dirty="0" err="1" smtClean="0"/>
              <a:t>planer</a:t>
            </a:r>
            <a:endParaRPr lang="hu-HU" b="1" dirty="0" smtClean="0"/>
          </a:p>
          <a:p>
            <a:pPr marL="797814" lvl="1" indent="-514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woodworking machine used to produce a flat surface along a board's </a:t>
            </a:r>
            <a:r>
              <a:rPr lang="en-GB" sz="2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length</a:t>
            </a:r>
            <a:endParaRPr lang="hu-HU" sz="2900" b="1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hu-HU" b="1" dirty="0" err="1" smtClean="0"/>
              <a:t>Jigsaw</a:t>
            </a:r>
            <a:endParaRPr lang="hu-HU" b="1" dirty="0" smtClean="0"/>
          </a:p>
          <a:p>
            <a:pPr marL="797814" lvl="1" indent="-514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saw which uses a push-and-pull blade to cut irregular curves in </a:t>
            </a:r>
            <a:r>
              <a:rPr lang="en-GB" sz="2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wood</a:t>
            </a:r>
            <a:endParaRPr lang="hu-HU" sz="2900" b="1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hu-HU" b="1" dirty="0" err="1" smtClean="0"/>
              <a:t>Belt</a:t>
            </a:r>
            <a:r>
              <a:rPr lang="hu-HU" b="1" dirty="0" smtClean="0"/>
              <a:t> </a:t>
            </a:r>
            <a:r>
              <a:rPr lang="hu-HU" b="1" dirty="0" err="1" smtClean="0"/>
              <a:t>sander</a:t>
            </a:r>
            <a:endParaRPr lang="hu-HU" b="1" dirty="0" smtClean="0"/>
          </a:p>
          <a:p>
            <a:pPr marL="797814" lvl="1" indent="-514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sander used in shaping and finishing wood and other </a:t>
            </a:r>
            <a:r>
              <a:rPr lang="en-GB" sz="2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materials</a:t>
            </a:r>
            <a:endParaRPr lang="hu-HU" sz="29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hu-HU" b="1" dirty="0" err="1" smtClean="0"/>
              <a:t>Power</a:t>
            </a:r>
            <a:r>
              <a:rPr lang="hu-HU" b="1" dirty="0" smtClean="0"/>
              <a:t> </a:t>
            </a:r>
            <a:r>
              <a:rPr lang="hu-HU" b="1" dirty="0" err="1" smtClean="0"/>
              <a:t>screwdriver</a:t>
            </a:r>
            <a:endParaRPr lang="hu-HU" b="1" dirty="0" smtClean="0"/>
          </a:p>
          <a:p>
            <a:pPr marL="797814" lvl="1" indent="-514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 </a:t>
            </a:r>
            <a:r>
              <a:rPr lang="en-GB" dirty="0"/>
              <a:t>powered tool for screwing (installing) and unscrewing (removing) screws</a:t>
            </a:r>
            <a:endParaRPr lang="hu-HU" sz="16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hu-HU" b="1" dirty="0" err="1" smtClean="0"/>
              <a:t>Moulder</a:t>
            </a:r>
            <a:endParaRPr lang="hu-HU" b="1" dirty="0" smtClean="0"/>
          </a:p>
          <a:p>
            <a:pPr marL="797814" lvl="1" indent="-514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stationary woodworking machine in which a vertically oriented spindle drives cutter heads to mill profiles on wood </a:t>
            </a:r>
            <a:r>
              <a:rPr lang="en-GB" sz="2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</a:t>
            </a:r>
            <a:endParaRPr lang="hu-HU" sz="29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hu-HU" b="1" dirty="0" err="1" smtClean="0"/>
              <a:t>Router</a:t>
            </a:r>
            <a:endParaRPr lang="hu-HU" b="1" dirty="0" smtClean="0"/>
          </a:p>
          <a:p>
            <a:pPr marL="797814" lvl="1" indent="-514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hand tool or power tool that a worker uses to rout (hollow out) an area in </a:t>
            </a:r>
            <a:r>
              <a:rPr lang="en-GB" sz="2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wood</a:t>
            </a:r>
            <a:endParaRPr lang="hu-HU" sz="29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hu-HU" b="1" dirty="0" err="1"/>
              <a:t>T</a:t>
            </a:r>
            <a:r>
              <a:rPr lang="hu-HU" b="1" dirty="0" err="1" smtClean="0"/>
              <a:t>able</a:t>
            </a:r>
            <a:r>
              <a:rPr lang="hu-HU" b="1" dirty="0" smtClean="0"/>
              <a:t> </a:t>
            </a:r>
            <a:r>
              <a:rPr lang="hu-HU" b="1" dirty="0" err="1" smtClean="0"/>
              <a:t>saw</a:t>
            </a:r>
            <a:endParaRPr lang="hu-HU" b="1" dirty="0" smtClean="0"/>
          </a:p>
          <a:p>
            <a:pPr marL="797814" lvl="1" indent="-514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woodworking tool, consisting of a circular saw blade, mounted on an </a:t>
            </a:r>
            <a:r>
              <a:rPr lang="en-GB" sz="2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arbor</a:t>
            </a: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that is driven by an electric motor. It is used to cut solid timber and man-made boards to </a:t>
            </a:r>
            <a:r>
              <a:rPr lang="en-GB" sz="2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endParaRPr lang="hu-HU" sz="29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hu-HU" b="1" dirty="0" err="1"/>
              <a:t>T</a:t>
            </a:r>
            <a:r>
              <a:rPr lang="hu-HU" b="1" dirty="0" err="1" smtClean="0"/>
              <a:t>hickness</a:t>
            </a:r>
            <a:r>
              <a:rPr lang="hu-HU" b="1" dirty="0" smtClean="0"/>
              <a:t> </a:t>
            </a:r>
            <a:r>
              <a:rPr lang="hu-HU" b="1" dirty="0" err="1" smtClean="0"/>
              <a:t>planer</a:t>
            </a:r>
            <a:endParaRPr lang="hu-HU" dirty="0" smtClean="0"/>
          </a:p>
          <a:p>
            <a:pPr marL="797814" lvl="1" indent="-514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woodworking machine to trim boards to a consistent thickness throughout their length and flat on both surfaces</a:t>
            </a:r>
            <a:endParaRPr lang="hu-H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31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5318" y="188640"/>
            <a:ext cx="8183880" cy="661824"/>
          </a:xfrm>
        </p:spPr>
        <p:txBody>
          <a:bodyPr>
            <a:normAutofit/>
          </a:bodyPr>
          <a:lstStyle/>
          <a:p>
            <a:r>
              <a:rPr lang="hu-HU" sz="2800" u="sng" dirty="0" smtClean="0">
                <a:effectLst/>
              </a:rPr>
              <a:t>Main</a:t>
            </a:r>
            <a:r>
              <a:rPr lang="hu-HU" u="sng" dirty="0" smtClean="0">
                <a:effectLst/>
              </a:rPr>
              <a:t> </a:t>
            </a:r>
            <a:r>
              <a:rPr lang="en-GB" sz="2800" u="sng" dirty="0" smtClean="0">
                <a:effectLst/>
              </a:rPr>
              <a:t>SAFETY </a:t>
            </a:r>
            <a:r>
              <a:rPr lang="en-GB" sz="2800" u="sng" dirty="0">
                <a:effectLst/>
              </a:rPr>
              <a:t>RULES FOR </a:t>
            </a:r>
            <a:r>
              <a:rPr lang="en-GB" sz="2800" u="sng" dirty="0" smtClean="0">
                <a:effectLst/>
              </a:rPr>
              <a:t>MACHINES</a:t>
            </a:r>
            <a:endParaRPr lang="hu-HU" sz="2800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084767"/>
              </p:ext>
            </p:extLst>
          </p:nvPr>
        </p:nvGraphicFramePr>
        <p:xfrm>
          <a:off x="395536" y="1192176"/>
          <a:ext cx="8183562" cy="533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317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www.quizlet.com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37" y="705975"/>
            <a:ext cx="5756564" cy="3836324"/>
          </a:xfrm>
          <a:prstGeom prst="roundRect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35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Kockázatos munkahely– </a:t>
            </a:r>
            <a:br>
              <a:rPr lang="hu-HU" dirty="0" smtClean="0"/>
            </a:br>
            <a:r>
              <a:rPr lang="hu-HU" i="1" dirty="0" err="1" smtClean="0"/>
              <a:t>Risky</a:t>
            </a:r>
            <a:r>
              <a:rPr lang="hu-HU" i="1" dirty="0" smtClean="0"/>
              <a:t> business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z="2400" u="sng" dirty="0">
                <a:hlinkClick r:id="rId2"/>
              </a:rPr>
              <a:t>https://www.napofilm.net/hu/napos-films/napo-risky-business</a:t>
            </a:r>
            <a:endParaRPr lang="hu-HU" sz="24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55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Megrázó helyzetek – </a:t>
            </a:r>
            <a:br>
              <a:rPr lang="hu-HU" dirty="0" smtClean="0"/>
            </a:br>
            <a:r>
              <a:rPr lang="hu-HU" i="1" dirty="0" err="1" smtClean="0"/>
              <a:t>Shocking</a:t>
            </a:r>
            <a:r>
              <a:rPr lang="hu-HU" i="1" dirty="0" smtClean="0"/>
              <a:t> </a:t>
            </a:r>
            <a:r>
              <a:rPr lang="hu-HU" i="1" dirty="0" err="1" smtClean="0"/>
              <a:t>situations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z="2400" u="sng" dirty="0">
                <a:hlinkClick r:id="rId2"/>
              </a:rPr>
              <a:t>https://www.napofilm.net/hu/napos-films/napo-in-shocking-situations</a:t>
            </a:r>
            <a:endParaRPr lang="hu-HU" sz="24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13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745200"/>
          </a:xfrm>
        </p:spPr>
        <p:txBody>
          <a:bodyPr/>
          <a:lstStyle/>
          <a:p>
            <a:r>
              <a:rPr lang="hu-HU" dirty="0" smtClean="0"/>
              <a:t>Veszélyforrások a faiparban: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1484784"/>
            <a:ext cx="6013296" cy="496855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hu-HU" dirty="0" smtClean="0"/>
              <a:t>Forgácsoló szerszámok élei</a:t>
            </a:r>
          </a:p>
          <a:p>
            <a:pPr>
              <a:lnSpc>
                <a:spcPct val="120000"/>
              </a:lnSpc>
            </a:pPr>
            <a:r>
              <a:rPr lang="hu-HU" dirty="0" smtClean="0"/>
              <a:t>Forgácsoló gépek nagy forgácsolási sebessége</a:t>
            </a:r>
          </a:p>
          <a:p>
            <a:pPr>
              <a:lnSpc>
                <a:spcPct val="120000"/>
              </a:lnSpc>
            </a:pPr>
            <a:r>
              <a:rPr lang="hu-HU" dirty="0" smtClean="0"/>
              <a:t>Kézi előtolás-közel a forgácsoló szerszám</a:t>
            </a:r>
          </a:p>
          <a:p>
            <a:pPr>
              <a:lnSpc>
                <a:spcPct val="120000"/>
              </a:lnSpc>
            </a:pPr>
            <a:r>
              <a:rPr lang="hu-HU" dirty="0" smtClean="0"/>
              <a:t>Működtetés villamos árammal</a:t>
            </a:r>
          </a:p>
          <a:p>
            <a:pPr>
              <a:lnSpc>
                <a:spcPct val="120000"/>
              </a:lnSpc>
            </a:pPr>
            <a:r>
              <a:rPr lang="hu-HU" dirty="0" smtClean="0"/>
              <a:t>Faanyag inhomogén, kiszámíthatatlan szerkezete</a:t>
            </a:r>
          </a:p>
          <a:p>
            <a:pPr>
              <a:lnSpc>
                <a:spcPct val="120000"/>
              </a:lnSpc>
            </a:pPr>
            <a:r>
              <a:rPr lang="hu-HU" dirty="0" smtClean="0"/>
              <a:t>Gépkezelő </a:t>
            </a:r>
            <a:r>
              <a:rPr lang="hu-HU" dirty="0" err="1" smtClean="0"/>
              <a:t>figyelmetlensége</a:t>
            </a:r>
            <a:endParaRPr lang="hu-HU" dirty="0" smtClean="0"/>
          </a:p>
          <a:p>
            <a:pPr lvl="1">
              <a:lnSpc>
                <a:spcPct val="120000"/>
              </a:lnSpc>
            </a:pPr>
            <a:r>
              <a:rPr lang="hu-HU" dirty="0" smtClean="0"/>
              <a:t>Okok!</a:t>
            </a:r>
          </a:p>
          <a:p>
            <a:pPr>
              <a:lnSpc>
                <a:spcPct val="120000"/>
              </a:lnSpc>
            </a:pPr>
            <a:r>
              <a:rPr lang="hu-HU" dirty="0" smtClean="0"/>
              <a:t>Rendetlenség a műhelyben</a:t>
            </a:r>
          </a:p>
          <a:p>
            <a:pPr lvl="1">
              <a:lnSpc>
                <a:spcPct val="120000"/>
              </a:lnSpc>
            </a:pPr>
            <a:r>
              <a:rPr lang="hu-HU" dirty="0" smtClean="0"/>
              <a:t>Tárolás, közlekedés, menekülési utak</a:t>
            </a:r>
          </a:p>
          <a:p>
            <a:pPr>
              <a:lnSpc>
                <a:spcPct val="120000"/>
              </a:lnSpc>
            </a:pPr>
            <a:r>
              <a:rPr lang="hu-HU" dirty="0" smtClean="0"/>
              <a:t>Nem megfelelő világítás</a:t>
            </a:r>
          </a:p>
          <a:p>
            <a:pPr>
              <a:lnSpc>
                <a:spcPct val="120000"/>
              </a:lnSpc>
            </a:pPr>
            <a:r>
              <a:rPr lang="hu-HU" dirty="0" smtClean="0"/>
              <a:t>Egyéni védőeszközök hiánya</a:t>
            </a:r>
          </a:p>
          <a:p>
            <a:pPr lvl="1">
              <a:lnSpc>
                <a:spcPct val="120000"/>
              </a:lnSpc>
            </a:pPr>
            <a:r>
              <a:rPr lang="hu-HU" dirty="0" smtClean="0"/>
              <a:t>Megfelelő ruházat, védőkesztyű, védőszemüveg, fülvédő, bakancs</a:t>
            </a:r>
          </a:p>
          <a:p>
            <a:pPr>
              <a:lnSpc>
                <a:spcPct val="120000"/>
              </a:lnSpc>
            </a:pPr>
            <a:r>
              <a:rPr lang="hu-HU" dirty="0" smtClean="0"/>
              <a:t>Kollektív védőeszközök hiánya</a:t>
            </a:r>
          </a:p>
          <a:p>
            <a:pPr lvl="1">
              <a:lnSpc>
                <a:spcPct val="120000"/>
              </a:lnSpc>
            </a:pPr>
            <a:r>
              <a:rPr lang="hu-HU" dirty="0" smtClean="0"/>
              <a:t>Védőburkolatok…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31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864096"/>
          </a:xfrm>
        </p:spPr>
        <p:txBody>
          <a:bodyPr>
            <a:normAutofit/>
          </a:bodyPr>
          <a:lstStyle/>
          <a:p>
            <a:r>
              <a:rPr lang="hu-HU" i="1" dirty="0" err="1" smtClean="0"/>
              <a:t>Dress</a:t>
            </a:r>
            <a:r>
              <a:rPr lang="hu-HU" i="1" dirty="0" smtClean="0"/>
              <a:t> </a:t>
            </a:r>
            <a:r>
              <a:rPr lang="hu-HU" i="1" dirty="0" err="1" smtClean="0"/>
              <a:t>for</a:t>
            </a:r>
            <a:r>
              <a:rPr lang="hu-HU" i="1" dirty="0" smtClean="0"/>
              <a:t> </a:t>
            </a:r>
            <a:r>
              <a:rPr lang="hu-HU" i="1" dirty="0" err="1" smtClean="0"/>
              <a:t>safety</a:t>
            </a:r>
            <a:endParaRPr lang="hu-HU" i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0730" y="6093296"/>
            <a:ext cx="605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https://www.youtube.com/watch?v=164eh35WJTs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49076"/>
            <a:ext cx="5904656" cy="4464495"/>
          </a:xfrm>
          <a:prstGeom prst="roundRect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20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err="1" smtClean="0"/>
              <a:t>Imperative</a:t>
            </a:r>
            <a:endParaRPr lang="hu-HU" i="1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82832"/>
            <a:ext cx="3645081" cy="3017242"/>
          </a:xfrm>
          <a:prstGeom prst="roundRect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sp>
        <p:nvSpPr>
          <p:cNvPr id="9" name="Felhő 8"/>
          <p:cNvSpPr/>
          <p:nvPr/>
        </p:nvSpPr>
        <p:spPr>
          <a:xfrm>
            <a:off x="1669875" y="408564"/>
            <a:ext cx="4256581" cy="14401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elhő 9"/>
          <p:cNvSpPr/>
          <p:nvPr/>
        </p:nvSpPr>
        <p:spPr>
          <a:xfrm>
            <a:off x="135399" y="2183472"/>
            <a:ext cx="4256581" cy="144016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156176" y="697413"/>
            <a:ext cx="23762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Open </a:t>
            </a:r>
            <a:r>
              <a:rPr lang="hu-HU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the</a:t>
            </a:r>
            <a:r>
              <a:rPr lang="hu-H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window</a:t>
            </a:r>
            <a:endParaRPr lang="hu-HU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hu-HU" sz="10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hu-H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Listen </a:t>
            </a:r>
            <a:r>
              <a:rPr lang="hu-HU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to</a:t>
            </a:r>
            <a:r>
              <a:rPr lang="hu-H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me</a:t>
            </a:r>
          </a:p>
          <a:p>
            <a:endParaRPr lang="hu-HU" sz="10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hu-HU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Pay</a:t>
            </a:r>
            <a:r>
              <a:rPr lang="hu-H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attention</a:t>
            </a:r>
            <a:endParaRPr lang="hu-HU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02919" y="3968467"/>
            <a:ext cx="3228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chemeClr val="tx2">
                    <a:lumMod val="90000"/>
                  </a:schemeClr>
                </a:solidFill>
              </a:rPr>
              <a:t>Don’t</a:t>
            </a:r>
            <a:r>
              <a:rPr lang="hu-H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90000"/>
                  </a:schemeClr>
                </a:solidFill>
              </a:rPr>
              <a:t>drink</a:t>
            </a:r>
            <a:r>
              <a:rPr lang="hu-H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90000"/>
                  </a:schemeClr>
                </a:solidFill>
              </a:rPr>
              <a:t>that</a:t>
            </a:r>
            <a:endParaRPr lang="hu-HU" dirty="0" smtClean="0">
              <a:solidFill>
                <a:schemeClr val="tx2">
                  <a:lumMod val="90000"/>
                </a:schemeClr>
              </a:solidFill>
            </a:endParaRPr>
          </a:p>
          <a:p>
            <a:endParaRPr lang="hu-HU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hu-HU" dirty="0" err="1" smtClean="0">
                <a:solidFill>
                  <a:schemeClr val="tx2">
                    <a:lumMod val="90000"/>
                  </a:schemeClr>
                </a:solidFill>
              </a:rPr>
              <a:t>Don’t</a:t>
            </a:r>
            <a:r>
              <a:rPr lang="hu-HU" dirty="0" smtClean="0">
                <a:solidFill>
                  <a:schemeClr val="tx2">
                    <a:lumMod val="90000"/>
                  </a:schemeClr>
                </a:solidFill>
              </a:rPr>
              <a:t> play </a:t>
            </a:r>
            <a:r>
              <a:rPr lang="hu-HU" dirty="0" err="1" smtClean="0">
                <a:solidFill>
                  <a:schemeClr val="tx2">
                    <a:lumMod val="90000"/>
                  </a:schemeClr>
                </a:solidFill>
              </a:rPr>
              <a:t>with</a:t>
            </a:r>
            <a:r>
              <a:rPr lang="hu-H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90000"/>
                  </a:schemeClr>
                </a:solidFill>
              </a:rPr>
              <a:t>his</a:t>
            </a:r>
            <a:r>
              <a:rPr lang="hu-H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90000"/>
                  </a:schemeClr>
                </a:solidFill>
              </a:rPr>
              <a:t>dog</a:t>
            </a:r>
            <a:endParaRPr lang="hu-HU" dirty="0" smtClean="0">
              <a:solidFill>
                <a:schemeClr val="tx2">
                  <a:lumMod val="90000"/>
                </a:schemeClr>
              </a:solidFill>
            </a:endParaRPr>
          </a:p>
          <a:p>
            <a:endParaRPr lang="hu-HU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5264624" y="2278640"/>
            <a:ext cx="243480" cy="256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4788024" y="1796727"/>
            <a:ext cx="396044" cy="3731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5724128" y="2494770"/>
            <a:ext cx="144016" cy="142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/>
          <p:cNvSpPr/>
          <p:nvPr/>
        </p:nvSpPr>
        <p:spPr>
          <a:xfrm rot="16974613">
            <a:off x="4204745" y="4147837"/>
            <a:ext cx="242708" cy="22197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/>
          <p:cNvSpPr/>
          <p:nvPr/>
        </p:nvSpPr>
        <p:spPr>
          <a:xfrm rot="16974613">
            <a:off x="3751405" y="3679953"/>
            <a:ext cx="459796" cy="40720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/>
          <p:nvPr/>
        </p:nvSpPr>
        <p:spPr>
          <a:xfrm rot="16974613">
            <a:off x="4659528" y="4334778"/>
            <a:ext cx="143560" cy="12319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2263689" y="697413"/>
            <a:ext cx="2920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smtClean="0">
                <a:solidFill>
                  <a:schemeClr val="bg1"/>
                </a:solidFill>
              </a:rPr>
              <a:t>The </a:t>
            </a:r>
            <a:r>
              <a:rPr lang="hu-HU" b="1" i="1" dirty="0" err="1" smtClean="0">
                <a:solidFill>
                  <a:schemeClr val="bg1"/>
                </a:solidFill>
              </a:rPr>
              <a:t>imperative</a:t>
            </a:r>
            <a:r>
              <a:rPr lang="hu-HU" b="1" i="1" dirty="0" smtClean="0">
                <a:solidFill>
                  <a:schemeClr val="bg1"/>
                </a:solidFill>
              </a:rPr>
              <a:t> is </a:t>
            </a:r>
            <a:r>
              <a:rPr lang="hu-HU" b="1" i="1" dirty="0" err="1" smtClean="0">
                <a:solidFill>
                  <a:schemeClr val="bg1"/>
                </a:solidFill>
              </a:rPr>
              <a:t>formed</a:t>
            </a:r>
            <a:r>
              <a:rPr lang="hu-HU" b="1" i="1" dirty="0" smtClean="0">
                <a:solidFill>
                  <a:schemeClr val="bg1"/>
                </a:solidFill>
              </a:rPr>
              <a:t> </a:t>
            </a:r>
            <a:r>
              <a:rPr lang="hu-HU" b="1" i="1" dirty="0" err="1" smtClean="0">
                <a:solidFill>
                  <a:schemeClr val="bg1"/>
                </a:solidFill>
              </a:rPr>
              <a:t>with</a:t>
            </a:r>
            <a:r>
              <a:rPr lang="hu-HU" b="1" i="1" dirty="0" smtClean="0">
                <a:solidFill>
                  <a:schemeClr val="bg1"/>
                </a:solidFill>
              </a:rPr>
              <a:t> </a:t>
            </a:r>
            <a:r>
              <a:rPr lang="hu-HU" b="1" i="1" dirty="0" err="1" smtClean="0">
                <a:solidFill>
                  <a:schemeClr val="bg1"/>
                </a:solidFill>
              </a:rPr>
              <a:t>the</a:t>
            </a:r>
            <a:r>
              <a:rPr lang="hu-HU" b="1" i="1" dirty="0" smtClean="0">
                <a:solidFill>
                  <a:schemeClr val="bg1"/>
                </a:solidFill>
              </a:rPr>
              <a:t> </a:t>
            </a:r>
            <a:r>
              <a:rPr lang="hu-HU" b="1" i="1" dirty="0" err="1" smtClean="0">
                <a:solidFill>
                  <a:schemeClr val="bg1"/>
                </a:solidFill>
              </a:rPr>
              <a:t>verb</a:t>
            </a:r>
            <a:r>
              <a:rPr lang="hu-HU" b="1" i="1" dirty="0" smtClean="0">
                <a:solidFill>
                  <a:schemeClr val="bg1"/>
                </a:solidFill>
              </a:rPr>
              <a:t> </a:t>
            </a:r>
            <a:r>
              <a:rPr lang="hu-HU" b="1" i="1" dirty="0" err="1" smtClean="0">
                <a:solidFill>
                  <a:schemeClr val="bg1"/>
                </a:solidFill>
              </a:rPr>
              <a:t>without</a:t>
            </a:r>
            <a:r>
              <a:rPr lang="hu-HU" b="1" i="1" dirty="0" smtClean="0">
                <a:solidFill>
                  <a:schemeClr val="bg1"/>
                </a:solidFill>
              </a:rPr>
              <a:t> a </a:t>
            </a:r>
            <a:r>
              <a:rPr lang="hu-HU" b="1" i="1" dirty="0" err="1" smtClean="0">
                <a:solidFill>
                  <a:schemeClr val="bg1"/>
                </a:solidFill>
              </a:rPr>
              <a:t>subject</a:t>
            </a:r>
            <a:endParaRPr lang="hu-HU" b="1" i="1" dirty="0">
              <a:solidFill>
                <a:schemeClr val="bg1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502919" y="2379315"/>
            <a:ext cx="331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solidFill>
                  <a:schemeClr val="bg1"/>
                </a:solidFill>
              </a:rPr>
              <a:t>The </a:t>
            </a:r>
            <a:r>
              <a:rPr lang="hu-HU" b="1" i="1" dirty="0" err="1" smtClean="0">
                <a:solidFill>
                  <a:schemeClr val="bg1"/>
                </a:solidFill>
              </a:rPr>
              <a:t>negative</a:t>
            </a:r>
            <a:r>
              <a:rPr lang="hu-HU" b="1" i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hu-HU" b="1" i="1" dirty="0" err="1" smtClean="0">
                <a:solidFill>
                  <a:schemeClr val="bg1"/>
                </a:solidFill>
              </a:rPr>
              <a:t>imperative</a:t>
            </a:r>
            <a:r>
              <a:rPr lang="hu-HU" b="1" i="1" dirty="0" smtClean="0">
                <a:solidFill>
                  <a:schemeClr val="bg1"/>
                </a:solidFill>
              </a:rPr>
              <a:t> </a:t>
            </a:r>
            <a:r>
              <a:rPr lang="hu-HU" b="1" i="1" dirty="0">
                <a:solidFill>
                  <a:schemeClr val="bg1"/>
                </a:solidFill>
              </a:rPr>
              <a:t>is </a:t>
            </a:r>
            <a:r>
              <a:rPr lang="hu-HU" b="1" i="1" dirty="0" err="1">
                <a:solidFill>
                  <a:schemeClr val="bg1"/>
                </a:solidFill>
              </a:rPr>
              <a:t>formed</a:t>
            </a:r>
            <a:r>
              <a:rPr lang="hu-HU" b="1" i="1" dirty="0">
                <a:solidFill>
                  <a:schemeClr val="bg1"/>
                </a:solidFill>
              </a:rPr>
              <a:t> </a:t>
            </a:r>
            <a:r>
              <a:rPr lang="hu-HU" b="1" i="1" dirty="0" err="1">
                <a:solidFill>
                  <a:schemeClr val="bg1"/>
                </a:solidFill>
              </a:rPr>
              <a:t>with</a:t>
            </a:r>
            <a:r>
              <a:rPr lang="hu-HU" b="1" i="1" dirty="0">
                <a:solidFill>
                  <a:schemeClr val="bg1"/>
                </a:solidFill>
              </a:rPr>
              <a:t> </a:t>
            </a:r>
            <a:r>
              <a:rPr lang="hu-HU" b="1" i="1" dirty="0" err="1" smtClean="0">
                <a:solidFill>
                  <a:schemeClr val="bg1"/>
                </a:solidFill>
              </a:rPr>
              <a:t>Do</a:t>
            </a:r>
            <a:r>
              <a:rPr lang="hu-HU" b="1" i="1" dirty="0" smtClean="0">
                <a:solidFill>
                  <a:schemeClr val="bg1"/>
                </a:solidFill>
              </a:rPr>
              <a:t> </a:t>
            </a:r>
            <a:r>
              <a:rPr lang="hu-HU" b="1" i="1" dirty="0" err="1" smtClean="0">
                <a:solidFill>
                  <a:schemeClr val="bg1"/>
                </a:solidFill>
              </a:rPr>
              <a:t>not</a:t>
            </a:r>
            <a:r>
              <a:rPr lang="hu-HU" b="1" i="1" dirty="0" smtClean="0">
                <a:solidFill>
                  <a:schemeClr val="bg1"/>
                </a:solidFill>
              </a:rPr>
              <a:t> / </a:t>
            </a:r>
            <a:r>
              <a:rPr lang="hu-HU" b="1" i="1" dirty="0" err="1" smtClean="0">
                <a:solidFill>
                  <a:schemeClr val="bg1"/>
                </a:solidFill>
              </a:rPr>
              <a:t>Don’t</a:t>
            </a:r>
            <a:r>
              <a:rPr lang="hu-HU" b="1" i="1" dirty="0" smtClean="0">
                <a:solidFill>
                  <a:schemeClr val="bg1"/>
                </a:solidFill>
              </a:rPr>
              <a:t> and a </a:t>
            </a:r>
            <a:r>
              <a:rPr lang="hu-HU" b="1" i="1" dirty="0" err="1" smtClean="0">
                <a:solidFill>
                  <a:schemeClr val="bg1"/>
                </a:solidFill>
              </a:rPr>
              <a:t>verb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4209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22376" y="620688"/>
            <a:ext cx="7772400" cy="2952328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effectLst/>
              </a:rPr>
              <a:t>Alapvető kézi kisgépek és faipari alapgépek biztonságtechnikai kifejezései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64088" y="4130446"/>
            <a:ext cx="3130688" cy="1818834"/>
          </a:xfrm>
        </p:spPr>
        <p:txBody>
          <a:bodyPr>
            <a:normAutofit fontScale="92500" lnSpcReduction="20000"/>
          </a:bodyPr>
          <a:lstStyle/>
          <a:p>
            <a:r>
              <a:rPr lang="hu-HU" sz="4500" b="1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-angolul</a:t>
            </a:r>
          </a:p>
          <a:p>
            <a:endParaRPr lang="hu-HU" sz="4500" b="1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hu-HU" b="1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2. óra: </a:t>
            </a:r>
            <a:r>
              <a:rPr lang="hu-HU" b="1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Safety</a:t>
            </a:r>
            <a:r>
              <a:rPr lang="hu-HU" b="1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b="1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work</a:t>
            </a:r>
            <a:r>
              <a:rPr lang="hu-HU" b="1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b="1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with</a:t>
            </a:r>
            <a:r>
              <a:rPr lang="hu-HU" b="1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b="1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power</a:t>
            </a:r>
            <a:r>
              <a:rPr lang="hu-HU" b="1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b="1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wood-working</a:t>
            </a:r>
            <a:r>
              <a:rPr lang="hu-HU" b="1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b="1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machines</a:t>
            </a:r>
            <a:r>
              <a:rPr lang="hu-HU" b="1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hu-HU" b="1" i="1" dirty="0">
              <a:solidFill>
                <a:schemeClr val="accent1">
                  <a:tint val="88000"/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9" t="9395" b="2012"/>
          <a:stretch/>
        </p:blipFill>
        <p:spPr>
          <a:xfrm>
            <a:off x="722376" y="3717032"/>
            <a:ext cx="3862184" cy="2868159"/>
          </a:xfrm>
          <a:prstGeom prst="roundRect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61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27048" y="493685"/>
            <a:ext cx="6139208" cy="673192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/>
              <a:t>Alapvető kézi kisgépek</a:t>
            </a:r>
            <a:br>
              <a:rPr lang="hu-HU" dirty="0" smtClean="0"/>
            </a:br>
            <a:r>
              <a:rPr lang="hu-HU" i="1" dirty="0" err="1" smtClean="0"/>
              <a:t>Power</a:t>
            </a:r>
            <a:r>
              <a:rPr lang="hu-HU" i="1" dirty="0" smtClean="0"/>
              <a:t> </a:t>
            </a:r>
            <a:r>
              <a:rPr lang="hu-HU" i="1" dirty="0" err="1" smtClean="0"/>
              <a:t>tools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1050459"/>
            <a:ext cx="3960440" cy="318644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hu-HU" sz="2900" dirty="0" err="1"/>
              <a:t>D</a:t>
            </a:r>
            <a:r>
              <a:rPr lang="hu-HU" sz="2900" dirty="0" err="1" smtClean="0"/>
              <a:t>ekopírfűrész</a:t>
            </a:r>
            <a:r>
              <a:rPr lang="hu-HU" sz="2900" dirty="0" smtClean="0"/>
              <a:t> (</a:t>
            </a:r>
            <a:r>
              <a:rPr lang="hu-HU" sz="2900" dirty="0" err="1" smtClean="0"/>
              <a:t>szúrófűrész</a:t>
            </a:r>
            <a:r>
              <a:rPr lang="hu-HU" sz="2900" dirty="0" smtClean="0"/>
              <a:t>)</a:t>
            </a:r>
          </a:p>
          <a:p>
            <a:pPr lvl="1"/>
            <a:r>
              <a:rPr lang="hu-HU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Jigsaw</a:t>
            </a:r>
            <a:endParaRPr lang="hu-HU" sz="2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hu-HU" sz="2900" dirty="0" smtClean="0"/>
              <a:t>Kézi körfűrészgép</a:t>
            </a:r>
          </a:p>
          <a:p>
            <a:pPr lvl="1">
              <a:lnSpc>
                <a:spcPct val="150000"/>
              </a:lnSpc>
            </a:pPr>
            <a:r>
              <a:rPr lang="hu-H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hu-H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</a:t>
            </a:r>
            <a:endParaRPr lang="hu-HU" sz="2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hu-HU" sz="2900" dirty="0" smtClean="0"/>
              <a:t>Kézi gyalugép (elektromos gyalu)</a:t>
            </a:r>
          </a:p>
          <a:p>
            <a:pPr lvl="1">
              <a:lnSpc>
                <a:spcPct val="150000"/>
              </a:lnSpc>
            </a:pPr>
            <a:r>
              <a:rPr lang="hu-H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hu-H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planer</a:t>
            </a:r>
            <a:endParaRPr lang="hu-HU" sz="2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hu-HU" sz="2900" dirty="0" smtClean="0"/>
              <a:t>Fúró-csavarozógép</a:t>
            </a:r>
          </a:p>
          <a:p>
            <a:pPr lvl="1">
              <a:lnSpc>
                <a:spcPct val="150000"/>
              </a:lnSpc>
            </a:pPr>
            <a:r>
              <a:rPr lang="hu-H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Cordless</a:t>
            </a:r>
            <a:r>
              <a:rPr lang="hu-H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drill</a:t>
            </a:r>
          </a:p>
          <a:p>
            <a:pPr>
              <a:lnSpc>
                <a:spcPct val="150000"/>
              </a:lnSpc>
            </a:pPr>
            <a:r>
              <a:rPr lang="hu-HU" sz="2900" dirty="0" smtClean="0"/>
              <a:t>Kézi felsőmarógép</a:t>
            </a:r>
          </a:p>
          <a:p>
            <a:pPr lvl="1">
              <a:lnSpc>
                <a:spcPct val="150000"/>
              </a:lnSpc>
            </a:pPr>
            <a:r>
              <a:rPr lang="hu-H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Router</a:t>
            </a:r>
            <a:endParaRPr lang="hu-HU" sz="2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35" y="305532"/>
            <a:ext cx="2275525" cy="1808329"/>
          </a:xfrm>
          <a:prstGeom prst="roundRect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42" y="4677256"/>
            <a:ext cx="2477442" cy="2035888"/>
          </a:xfrm>
          <a:prstGeom prst="roundRect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869575"/>
            <a:ext cx="2808000" cy="1847151"/>
          </a:xfrm>
          <a:prstGeom prst="roundRect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2" y="4373144"/>
            <a:ext cx="2224574" cy="2340000"/>
          </a:xfrm>
          <a:prstGeom prst="roundRect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50599"/>
            <a:ext cx="2808000" cy="2126600"/>
          </a:xfrm>
          <a:prstGeom prst="roundRect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46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73507"/>
            <a:ext cx="5400600" cy="67319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i="1" dirty="0" err="1" smtClean="0"/>
              <a:t>Power</a:t>
            </a:r>
            <a:r>
              <a:rPr lang="hu-HU" i="1" dirty="0" smtClean="0"/>
              <a:t> </a:t>
            </a:r>
            <a:r>
              <a:rPr lang="hu-HU" i="1" dirty="0" err="1" smtClean="0"/>
              <a:t>tools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1050459"/>
            <a:ext cx="3960440" cy="3186441"/>
          </a:xfrm>
        </p:spPr>
        <p:txBody>
          <a:bodyPr>
            <a:normAutofit lnSpcReduction="10000"/>
          </a:bodyPr>
          <a:lstStyle/>
          <a:p>
            <a:pPr lvl="1"/>
            <a:r>
              <a:rPr lang="hu-HU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Jigsaw</a:t>
            </a:r>
            <a:endParaRPr lang="hu-HU" sz="2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hu-HU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hu-HU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</a:t>
            </a:r>
            <a:endParaRPr lang="hu-HU" sz="2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hu-HU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hu-HU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planer</a:t>
            </a:r>
            <a:endParaRPr lang="hu-HU" sz="2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hu-HU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Cordless</a:t>
            </a:r>
            <a:r>
              <a:rPr lang="hu-HU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drill</a:t>
            </a:r>
          </a:p>
          <a:p>
            <a:pPr lvl="1">
              <a:lnSpc>
                <a:spcPct val="150000"/>
              </a:lnSpc>
            </a:pPr>
            <a:r>
              <a:rPr lang="hu-HU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Router</a:t>
            </a:r>
            <a:endParaRPr lang="hu-HU" sz="2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35" y="305532"/>
            <a:ext cx="2275525" cy="1808329"/>
          </a:xfrm>
          <a:prstGeom prst="roundRect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42" y="4677256"/>
            <a:ext cx="2477442" cy="2035888"/>
          </a:xfrm>
          <a:prstGeom prst="roundRect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869575"/>
            <a:ext cx="2808000" cy="1847151"/>
          </a:xfrm>
          <a:prstGeom prst="roundRect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2" y="4373144"/>
            <a:ext cx="2224574" cy="2340000"/>
          </a:xfrm>
          <a:prstGeom prst="roundRect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50599"/>
            <a:ext cx="2808000" cy="2126600"/>
          </a:xfrm>
          <a:prstGeom prst="roundRect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70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us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spektu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</TotalTime>
  <Words>1113</Words>
  <Application>Microsoft Office PowerPoint</Application>
  <PresentationFormat>Diavetítés a képernyőre (4:3 oldalarány)</PresentationFormat>
  <Paragraphs>215</Paragraphs>
  <Slides>19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Wingdings 2</vt:lpstr>
      <vt:lpstr>Aspektus</vt:lpstr>
      <vt:lpstr>Alapvető kézi kisgépek és faipari alapgépek biztonságtechnikai kifejezései </vt:lpstr>
      <vt:lpstr>Kockázatos munkahely–  Risky business</vt:lpstr>
      <vt:lpstr>Megrázó helyzetek –  Shocking situations</vt:lpstr>
      <vt:lpstr>Veszélyforrások a faiparban:</vt:lpstr>
      <vt:lpstr>Dress for safety</vt:lpstr>
      <vt:lpstr>Imperative</vt:lpstr>
      <vt:lpstr>Alapvető kézi kisgépek és faipari alapgépek biztonságtechnikai kifejezései </vt:lpstr>
      <vt:lpstr>Alapvető kézi kisgépek Power tools</vt:lpstr>
      <vt:lpstr> Power tools</vt:lpstr>
      <vt:lpstr>A dekopírfűrész részei - Parts of the jigsaw</vt:lpstr>
      <vt:lpstr>Dekopírfűrész (szúrófűrész) főbb biztonságtechnikai előírásai:</vt:lpstr>
      <vt:lpstr>A kézi körfűrészgép részei Parts of the circular saw</vt:lpstr>
      <vt:lpstr>Az elektromos gyalu részei Parts of the power planer</vt:lpstr>
      <vt:lpstr>Safety of Power planer</vt:lpstr>
      <vt:lpstr>Faipari alapgépek Woodworking machines</vt:lpstr>
      <vt:lpstr> Woodworking machines</vt:lpstr>
      <vt:lpstr>How do we use this tools and machines for?</vt:lpstr>
      <vt:lpstr>Main SAFETY RULES FOR MACHINES</vt:lpstr>
      <vt:lpstr>www.quizlet.com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Famegmunkáló szerszámok, eszközök</dc:title>
  <dc:creator>xxx</dc:creator>
  <cp:lastModifiedBy>Admin</cp:lastModifiedBy>
  <cp:revision>172</cp:revision>
  <dcterms:created xsi:type="dcterms:W3CDTF">2014-09-22T15:12:26Z</dcterms:created>
  <dcterms:modified xsi:type="dcterms:W3CDTF">2019-12-01T17:34:05Z</dcterms:modified>
</cp:coreProperties>
</file>